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6BAF-EC91-42BE-8520-83A17E0449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4893-D5D8-4006-B5FB-2629AE77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6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6BAF-EC91-42BE-8520-83A17E0449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4893-D5D8-4006-B5FB-2629AE77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6BAF-EC91-42BE-8520-83A17E0449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4893-D5D8-4006-B5FB-2629AE77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6BAF-EC91-42BE-8520-83A17E0449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4893-D5D8-4006-B5FB-2629AE77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9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6BAF-EC91-42BE-8520-83A17E0449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4893-D5D8-4006-B5FB-2629AE77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6BAF-EC91-42BE-8520-83A17E0449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4893-D5D8-4006-B5FB-2629AE77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5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6BAF-EC91-42BE-8520-83A17E0449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4893-D5D8-4006-B5FB-2629AE77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7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6BAF-EC91-42BE-8520-83A17E0449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4893-D5D8-4006-B5FB-2629AE77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6BAF-EC91-42BE-8520-83A17E0449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4893-D5D8-4006-B5FB-2629AE77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6BAF-EC91-42BE-8520-83A17E0449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4893-D5D8-4006-B5FB-2629AE77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6BAF-EC91-42BE-8520-83A17E0449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4893-D5D8-4006-B5FB-2629AE77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7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A6BAF-EC91-42BE-8520-83A17E0449B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C4893-D5D8-4006-B5FB-2629AE778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0200" y="2948474"/>
            <a:ext cx="1371600" cy="96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1</cp:revision>
  <dcterms:created xsi:type="dcterms:W3CDTF">2016-03-06T20:52:13Z</dcterms:created>
  <dcterms:modified xsi:type="dcterms:W3CDTF">2016-03-06T20:52:19Z</dcterms:modified>
</cp:coreProperties>
</file>