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3640" y="306000"/>
            <a:ext cx="7453440" cy="11127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93640" y="1533240"/>
            <a:ext cx="7453440" cy="36543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190440" indent="-190440">
              <a:spcBef>
                <a:spcPts val="83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574560" lvl="1" indent="-190440">
              <a:spcBef>
                <a:spcPts val="83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958680" lvl="2" indent="-190440">
              <a:spcBef>
                <a:spcPts val="83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342800" lvl="3" indent="-190440">
              <a:spcBef>
                <a:spcPts val="83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1726920" lvl="4" indent="-190440">
              <a:spcBef>
                <a:spcPts val="83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1726920" lvl="5" indent="-190440">
              <a:spcBef>
                <a:spcPts val="83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1726920" lvl="6" indent="-190440">
              <a:spcBef>
                <a:spcPts val="836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725400" y="717480"/>
            <a:ext cx="0" cy="4327560"/>
          </a:xfrm>
          <a:prstGeom prst="line">
            <a:avLst/>
          </a:prstGeom>
          <a:ln w="76320">
            <a:solidFill>
              <a:srgbClr val="0000FF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Line 2"/>
          <p:cNvSpPr/>
          <p:nvPr/>
        </p:nvSpPr>
        <p:spPr>
          <a:xfrm>
            <a:off x="1430280" y="717480"/>
            <a:ext cx="0" cy="4327560"/>
          </a:xfrm>
          <a:prstGeom prst="line">
            <a:avLst/>
          </a:prstGeom>
          <a:ln w="76320">
            <a:solidFill>
              <a:srgbClr val="0000F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Line 3"/>
          <p:cNvSpPr/>
          <p:nvPr/>
        </p:nvSpPr>
        <p:spPr>
          <a:xfrm>
            <a:off x="2178000" y="716040"/>
            <a:ext cx="0" cy="4327560"/>
          </a:xfrm>
          <a:prstGeom prst="line">
            <a:avLst/>
          </a:prstGeom>
          <a:ln w="76320">
            <a:solidFill>
              <a:srgbClr val="0000FF"/>
            </a:solidFill>
            <a:prstDash val="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Line 4"/>
          <p:cNvSpPr/>
          <p:nvPr/>
        </p:nvSpPr>
        <p:spPr>
          <a:xfrm>
            <a:off x="2894040" y="716040"/>
            <a:ext cx="0" cy="4327560"/>
          </a:xfrm>
          <a:prstGeom prst="line">
            <a:avLst/>
          </a:prstGeom>
          <a:ln w="76320">
            <a:solidFill>
              <a:srgbClr val="0000FF"/>
            </a:solidFill>
            <a:prstDash val="lg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Line 5"/>
          <p:cNvSpPr/>
          <p:nvPr/>
        </p:nvSpPr>
        <p:spPr>
          <a:xfrm>
            <a:off x="3598920" y="722160"/>
            <a:ext cx="0" cy="4327560"/>
          </a:xfrm>
          <a:prstGeom prst="line">
            <a:avLst/>
          </a:prstGeom>
          <a:ln w="76320">
            <a:solidFill>
              <a:srgbClr val="0000FF"/>
            </a:solidFill>
            <a:prstDash val="lg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6"/>
          <p:cNvSpPr/>
          <p:nvPr/>
        </p:nvSpPr>
        <p:spPr>
          <a:xfrm>
            <a:off x="4308480" y="722160"/>
            <a:ext cx="0" cy="4327560"/>
          </a:xfrm>
          <a:prstGeom prst="line">
            <a:avLst/>
          </a:prstGeom>
          <a:ln w="76320">
            <a:solidFill>
              <a:srgbClr val="0000FF"/>
            </a:solidFill>
            <a:prstDash val="lgDashDot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8"/>
          <p:cNvSpPr/>
          <p:nvPr/>
        </p:nvSpPr>
        <p:spPr>
          <a:xfrm>
            <a:off x="5041503" y="722160"/>
            <a:ext cx="0" cy="4327560"/>
          </a:xfrm>
          <a:prstGeom prst="line">
            <a:avLst/>
          </a:prstGeom>
          <a:ln w="76320">
            <a:solidFill>
              <a:srgbClr val="0000FF"/>
            </a:solidFill>
            <a:prstDash val="sys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5773383" y="716040"/>
            <a:ext cx="0" cy="4327560"/>
          </a:xfrm>
          <a:prstGeom prst="line">
            <a:avLst/>
          </a:prstGeom>
          <a:ln w="76320">
            <a:solidFill>
              <a:srgbClr val="0000FF"/>
            </a:solidFill>
            <a:prstDash val="sys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6475023" y="722160"/>
            <a:ext cx="0" cy="4327560"/>
          </a:xfrm>
          <a:prstGeom prst="line">
            <a:avLst/>
          </a:prstGeom>
          <a:ln w="76320">
            <a:solidFill>
              <a:srgbClr val="0000FF"/>
            </a:solidFill>
            <a:prstDash val="sysDashDot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7203663" y="716040"/>
            <a:ext cx="0" cy="4327560"/>
          </a:xfrm>
          <a:prstGeom prst="line">
            <a:avLst/>
          </a:prstGeom>
          <a:ln w="76320">
            <a:solidFill>
              <a:srgbClr val="0000FF"/>
            </a:solidFill>
            <a:prstDash val="sys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Regina Henschel</dc:creator>
  <dc:description/>
  <cp:lastModifiedBy>Regina Henschel</cp:lastModifiedBy>
  <cp:revision>8</cp:revision>
  <dcterms:created xsi:type="dcterms:W3CDTF">2019-08-07T12:38:17Z</dcterms:created>
  <dcterms:modified xsi:type="dcterms:W3CDTF">2019-09-02T10:39:20Z</dcterms:modified>
  <dc:language>en-US</dc:language>
</cp:coreProperties>
</file>