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B689-BED3-4532-B903-9A68CD1E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71CD-5AA7-405A-84E0-F9027AEA4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ED121-0177-4777-92B2-4A34C9C5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6387-E4A5-41DE-B291-404553CB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4D79-662F-4114-8ED2-B685CA8F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14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765F-F2FB-4103-9C5E-47CCA27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5FCD4-BAAB-44BF-9FDB-F034B4E7F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EAF5-5595-4154-9F01-C0FBEEDC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B867-0ADF-470B-8288-63783623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7A08A-2FDC-4FFF-A123-BFDA11E2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26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FD58-841F-42FF-9E0C-D64BCE35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88669-5402-40AB-B231-29F6B18F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5B697-6D89-49B7-8057-7B28A104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6864-7AFC-4C46-9659-91892863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534DD-E462-4025-8388-FB39715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116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74C7-B078-4708-9117-020C6E6B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5D4D-9604-45C0-A4F9-843AF6C7C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40F3B-D00A-4F67-89B0-EE06865C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D8518-3C89-45F1-B791-AE65CE45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E904-9886-44A6-81E4-5B8C8F63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468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F8A8-1D35-404B-AF59-5B2389557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E5CD-BA8B-4CE9-B13A-267525B3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1B84A-0B45-4376-BA3D-A1BE8CC37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8B9D0-8E66-479C-956F-36A1B891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ED30-6FE3-4893-8060-B6403C1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0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EEA5-3958-4A91-985D-DCF67F59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E8C5-F49C-49A2-A782-40B6175B6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6BCD0-5BE6-4CA3-8983-13D78D589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5128E-5C3D-4601-A5C3-A7F92448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AB4D-70BD-4E6A-BAE3-23FA03C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6A312-7B79-4D5D-8B31-1DF98182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47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21FF-FA7F-47E0-AAB7-435EC581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AB702-5386-4B92-A3C1-F54E00EA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FE10A-D7D4-4D08-93BE-2D0C38514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E4C78-9877-4B5F-BB8F-9CA307DFB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4E4FE-8474-4C23-8A98-9B62DD622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2A41-9143-4144-A644-2A0BF33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F9916-A1EC-40CF-8441-B622F8DD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293CC-AA78-46A7-97FD-30FC2423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24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E158-E09B-4B88-B5A8-727EFAA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8BE94-93CD-4FF5-A25C-1A0A3A97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7207-A7AD-4A78-86DB-88F5EF63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1EBDE-3549-4650-AB44-79934E8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038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C98D0-3088-4AFD-A98A-C30A29CF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08C15-7459-4FE2-8BF8-91D055E4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56CBB-CABA-446C-9533-9BF24BE5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45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D57-7115-45B8-A955-FC483680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18125-B2E2-467A-BCF3-C4ACC53BA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8A928-71C3-40E8-9EAF-A8A47F455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B8ED2-28DA-459D-B0A5-659BA1C0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E0C2A-D9B4-4F38-801D-7AE6EF85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AAE1A-2F40-40C4-B003-437A2DBA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8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F45D-F9B5-416E-99FE-CF106A30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727CF-0243-4970-ACDD-FA932EB4A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C6919-642C-47D6-B076-0EA05C6D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5836-7AF7-479F-8DFD-40C0A53F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485A-6BD0-4D27-98C9-2A7F7A4F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A2F2-6C8E-4DF5-B16B-4937BE9D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576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60AC4-6564-48EE-A5A2-8FBAE31D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443E-3755-4F3A-809B-A3E3B01CF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B269-8602-4C0F-84F2-95FE560BD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06FE0-2127-4110-BFF1-5FBA4C5C5BF0}" type="datetimeFigureOut">
              <a:rPr lang="hu-HU" smtClean="0"/>
              <a:t>2021.12.08.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CD96-D399-465C-9F82-C51F57E3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3580-474C-4AEC-A059-180A91DC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7F126-89E3-4D7C-9282-8D818D5E3A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228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D96307-83A8-49F9-9F52-91DCEA92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TestSlide</a:t>
            </a:r>
            <a:endParaRPr lang="hu-H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FD1836-B018-4705-A88F-F3F631FD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Hello!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paragraph</a:t>
            </a:r>
            <a:r>
              <a:rPr lang="hu-HU" dirty="0"/>
              <a:t> has </a:t>
            </a:r>
            <a:r>
              <a:rPr lang="hu-HU" dirty="0" err="1"/>
              <a:t>bullet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And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077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TestSlide</dc:title>
  <dc:creator>Bakos Attila Károly</dc:creator>
  <cp:lastModifiedBy>Bakos Attila Károly</cp:lastModifiedBy>
  <cp:revision>1</cp:revision>
  <dcterms:created xsi:type="dcterms:W3CDTF">2021-12-08T09:37:22Z</dcterms:created>
  <dcterms:modified xsi:type="dcterms:W3CDTF">2021-12-08T09:38:59Z</dcterms:modified>
</cp:coreProperties>
</file>