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8B41-4BCA-4B89-AF1D-8A4148D47D5B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0C9-B8DE-445A-8BAE-A28C8688BF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10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8B41-4BCA-4B89-AF1D-8A4148D47D5B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0C9-B8DE-445A-8BAE-A28C8688BF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6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8B41-4BCA-4B89-AF1D-8A4148D47D5B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0C9-B8DE-445A-8BAE-A28C8688BF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3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8B41-4BCA-4B89-AF1D-8A4148D47D5B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0C9-B8DE-445A-8BAE-A28C8688BF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8B41-4BCA-4B89-AF1D-8A4148D47D5B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0C9-B8DE-445A-8BAE-A28C8688BF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88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8B41-4BCA-4B89-AF1D-8A4148D47D5B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0C9-B8DE-445A-8BAE-A28C8688BF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24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8B41-4BCA-4B89-AF1D-8A4148D47D5B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0C9-B8DE-445A-8BAE-A28C8688BF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61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8B41-4BCA-4B89-AF1D-8A4148D47D5B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0C9-B8DE-445A-8BAE-A28C8688BF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55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8B41-4BCA-4B89-AF1D-8A4148D47D5B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0C9-B8DE-445A-8BAE-A28C8688BF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51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8B41-4BCA-4B89-AF1D-8A4148D47D5B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0C9-B8DE-445A-8BAE-A28C8688BF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800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8B41-4BCA-4B89-AF1D-8A4148D47D5B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0C9-B8DE-445A-8BAE-A28C8688BF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906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8B41-4BCA-4B89-AF1D-8A4148D47D5B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CE0C9-B8DE-445A-8BAE-A28C8688BF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07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2"/>
          <p:cNvSpPr/>
          <p:nvPr/>
        </p:nvSpPr>
        <p:spPr>
          <a:xfrm>
            <a:off x="3995936" y="1772816"/>
            <a:ext cx="1771135" cy="939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밑줄 긋기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07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xisco</dc:creator>
  <cp:lastModifiedBy>xisco</cp:lastModifiedBy>
  <cp:revision>1</cp:revision>
  <dcterms:created xsi:type="dcterms:W3CDTF">2017-11-14T10:39:41Z</dcterms:created>
  <dcterms:modified xsi:type="dcterms:W3CDTF">2017-11-14T10:40:05Z</dcterms:modified>
</cp:coreProperties>
</file>