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14909F-F9D6-4A9F-8C5E-774C9DB0B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B198B0F-92D6-4234-B76B-31E4E28D7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A18865-FEE0-4D50-959B-4A009886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DFB508-0956-4B3C-80DB-7323CDB3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0C4A99-846D-43D1-9F9B-D449DFEA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14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525EB7-BEF3-4896-A8E2-73BA7FD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462E33-3020-4E4A-8857-0256A7B9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CED786-2BAA-4A74-944C-1435CE4B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2221AE-2300-4A53-938E-F6D8F237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F01CB9-9DA0-40ED-AA2C-EB7E4F88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07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084DA22-439F-400C-9D13-4FE1C2357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682E14D-0877-4C0F-BF19-6E453B0D9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E2030C-19B4-4A02-9B33-5EF28FC8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214EB5-CDF7-4D33-B196-57D81A43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962D9C-DDC2-4012-868B-85AC2153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63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A3F6E-DA37-406D-A9F7-34D163EE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5E589C-58A1-401E-9D07-F456332B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626E77-24B6-4F99-8941-ED1B394F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86A125-62EC-49C1-B8FC-55058CBE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655B17-6235-4852-B71F-2846455F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8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D5599F-C717-401C-9740-52D974F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5BD3BB-9DC1-494E-9248-F46FDE351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8012A8-CBBA-4C91-A0A8-2015E14A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296128-A8A4-49A3-9A31-4756E9B0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E7B36F-87FF-4F9A-AD38-0557D05A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08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36F5A9-CBA9-49A4-934A-9209FB3F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E81658-A652-4F84-895B-32BF42DA4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F95596-4C0C-4365-9DEB-DB10DAEE0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AE6737-E834-4BA7-AEE3-9D3967AB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EAA930-411E-4619-9735-DB48211E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E1BEC2F-F76E-4798-B99A-256A37D6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68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4A0141-40D4-49BC-8B45-017136F0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7D83CB-4D59-46DF-9C22-650631FA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4F3F06-B7AE-4685-9F11-CB6824626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AA4E88F-885E-4EA8-8292-41549F837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A15460-A467-4D2B-BEB5-812A5DF53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4A25968-69B2-4C4B-89DD-56CD1BC3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47B3587-F871-4338-A7F1-EDEA63CC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0FB6A8B-0829-4209-B5C7-EF702C3B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677A77-B179-4EE9-961C-18584548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167A6AD-5BD4-456C-98B2-BDEBDF29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A813D03-25D9-4E3A-9E32-63E1837D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0A25D8-EBE2-4702-8192-5432ABE7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142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1C296FA-743A-4F72-A9A8-BB9578CA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155ED29-F13C-4B96-94FB-FBEC5232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10E4405-2E43-446B-9B75-A018053E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918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DC6E75-690B-49AC-AA1E-CCDFFE93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9B5062-CF87-45DC-B9ED-0D230F9B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A5A628-3D04-43A7-8FFC-EF35F8C60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6F9F31-BF37-4600-A1AB-A23B8A98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7DBF51-0A4D-4C10-B446-DDA73356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2175DB-17F3-4E53-B425-BFA31950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1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287FD-6A39-45C4-A9DD-2AF37BA6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4A1FEF0-3600-4E02-B820-4EAD80940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42025EC-2D5D-4EA8-BAD4-C5C772B1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67B0DF-2812-42AC-85D4-19821F51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CA50DC1-7885-4148-AF0D-23586E4C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DE7C8C-2001-4FB6-90AA-53E27702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79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9B6359A-B161-4A65-AFA1-95119D2D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AADC5E-2549-422E-8B3F-EEF83FF00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9C4005-D75E-4C83-8A8F-AB44F4EE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BF1F-0579-4496-BD19-7C5C5469C146}" type="datetimeFigureOut">
              <a:rPr lang="hu-HU" smtClean="0"/>
              <a:t>2021. 05. 05.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A18B3F-159E-4F94-867A-2CED3C744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7EAD8-5CB5-468C-8ADD-858EE7AF5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8A09-C517-4EAF-9EC0-7765D9F23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6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7F6E4DF1-0491-4A24-8E59-E3D4E9EFABEA}"/>
              </a:ext>
            </a:extLst>
          </p:cNvPr>
          <p:cNvSpPr/>
          <p:nvPr/>
        </p:nvSpPr>
        <p:spPr>
          <a:xfrm>
            <a:off x="1771650" y="2943224"/>
            <a:ext cx="3328987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Repeat</a:t>
            </a:r>
            <a:r>
              <a:rPr lang="hu-HU" dirty="0"/>
              <a:t> 3 </a:t>
            </a:r>
            <a:r>
              <a:rPr lang="hu-HU" dirty="0" err="1"/>
              <a:t>times</a:t>
            </a:r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E7C2F71-C34E-49C1-86B7-0237D2425779}"/>
              </a:ext>
            </a:extLst>
          </p:cNvPr>
          <p:cNvSpPr/>
          <p:nvPr/>
        </p:nvSpPr>
        <p:spPr>
          <a:xfrm>
            <a:off x="7343775" y="2943224"/>
            <a:ext cx="3328987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Until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Click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61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8</cp:revision>
  <dcterms:created xsi:type="dcterms:W3CDTF">2021-05-04T13:24:38Z</dcterms:created>
  <dcterms:modified xsi:type="dcterms:W3CDTF">2021-05-05T08:15:48Z</dcterms:modified>
</cp:coreProperties>
</file>