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yTriangle">
            <a:extLst>
              <a:ext uri="{FF2B5EF4-FFF2-40B4-BE49-F238E27FC236}">
                <a16:creationId xmlns:a16="http://schemas.microsoft.com/office/drawing/2014/main" id="{DBD4C5BB-E72A-40AA-A016-9E857464C061}"/>
              </a:ext>
            </a:extLst>
          </p:cNvPr>
          <p:cNvSpPr/>
          <p:nvPr/>
        </p:nvSpPr>
        <p:spPr>
          <a:xfrm>
            <a:off x="2160000" y="720000"/>
            <a:ext cx="3600000" cy="2880000"/>
          </a:xfrm>
          <a:custGeom>
            <a:avLst>
              <a:gd name="adj" fmla="val 20000"/>
            </a:avLst>
            <a:gdLst>
              <a:gd name="a" fmla="pin 0 adj 100000"/>
              <a:gd name="xPos" fmla="*/ w a 100000"/>
              <a:gd name="corner" fmla="*/ xPos 43200 w"/>
            </a:gdLst>
            <a:ahLst>
              <a:ahXY gdRefX="adj" maxX="100000">
                <a:pos x="xPos" y="0"/>
              </a:ahXY>
            </a:ahLst>
            <a:cxnLst/>
            <a:rect l="0" t="0" r="0" b="0"/>
            <a:pathLst>
              <a:path w="43200" h="43200">
                <a:moveTo>
                  <a:pt x="0" y="43200"/>
                </a:moveTo>
                <a:lnTo>
                  <a:pt x="corner" y="0"/>
                </a:lnTo>
                <a:lnTo>
                  <a:pt x="43200" y="43200"/>
                </a:lnTo>
                <a:close/>
              </a:path>
            </a:pathLst>
          </a:custGeom>
          <a:solidFill>
            <a:srgbClr val="FFFF7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4</cp:revision>
  <dcterms:created xsi:type="dcterms:W3CDTF">2019-04-14T14:30:29Z</dcterms:created>
  <dcterms:modified xsi:type="dcterms:W3CDTF">2019-04-15T13:41:09Z</dcterms:modified>
</cp:coreProperties>
</file>