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</p:sldMasterIdLst>
  <p:notesMasterIdLst>
    <p:notesMasterId r:id="rId3"/>
  </p:notesMasterIdLst>
  <p:handoutMasterIdLst>
    <p:handoutMasterId r:id="rId4"/>
  </p:handoutMasterIdLst>
  <p:sldIdLst>
    <p:sldId id="631" r:id="rId2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4404"/>
    <a:srgbClr val="CB6D05"/>
    <a:srgbClr val="9A5304"/>
    <a:srgbClr val="003300"/>
    <a:srgbClr val="6CAEDF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8AF44-846D-BE3F-160C-7688AEB35706}" v="57" dt="2022-07-27T22:06:43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7" autoAdjust="0"/>
    <p:restoredTop sz="94624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771" y="77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34925">
              <a:solidFill>
                <a:schemeClr val="bg1"/>
              </a:solidFill>
            </a:ln>
          </c:spPr>
          <c:explosion val="2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8D15-482B-8638-B5E4D913ABA3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349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8D15-482B-8638-B5E4D913ABA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15-482B-8638-B5E4D913A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38"/>
      </c:pieChart>
    </c:plotArea>
    <c:plotVisOnly val="1"/>
    <c:dispBlanksAs val="zero"/>
    <c:showDLblsOverMax val="0"/>
  </c:chart>
  <c:spPr>
    <a:ln w="44450"/>
  </c:spPr>
  <c:txPr>
    <a:bodyPr/>
    <a:lstStyle/>
    <a:p>
      <a:pPr>
        <a:defRPr sz="1800">
          <a:latin typeface="Calibri" panose="020F0502020204030204" pitchFamily="34" charset="0"/>
        </a:defRPr>
      </a:pPr>
      <a:endParaRPr lang="hu-H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D351-6EE2-ED4B-9D4B-A135C55727FD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27CAB-B0F7-2D4F-8908-52C674DFB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02E65-E1FE-BD40-9E83-1C5BC9790FB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8DE6-6B50-094C-8647-96575B0159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90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0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8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?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IDC 2013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7209" y="2728949"/>
            <a:ext cx="6534920" cy="16394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Enter speaker name and title, contact info, and twitter handle</a:t>
            </a:r>
          </a:p>
        </p:txBody>
      </p:sp>
    </p:spTree>
    <p:extLst>
      <p:ext uri="{BB962C8B-B14F-4D97-AF65-F5344CB8AC3E}">
        <p14:creationId xmlns:p14="http://schemas.microsoft.com/office/powerpoint/2010/main" val="32521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0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6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7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4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9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6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8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149390849"/>
              </p:ext>
            </p:extLst>
          </p:nvPr>
        </p:nvGraphicFramePr>
        <p:xfrm>
          <a:off x="2354688" y="1865186"/>
          <a:ext cx="3538803" cy="3889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8951</TotalTime>
  <Words>1</Words>
  <Application>Microsoft Office PowerPoint</Application>
  <PresentationFormat>Diavetítés a képernyőre (4:3 oldalarány)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PowerPoint-bemutató</vt:lpstr>
    </vt:vector>
  </TitlesOfParts>
  <Company>IDC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meastwood</dc:creator>
  <cp:lastModifiedBy>Varga, Balazs3 (ADV D EU HU OPS 2 MPS 8)</cp:lastModifiedBy>
  <cp:revision>345</cp:revision>
  <cp:lastPrinted>2015-10-13T14:52:25Z</cp:lastPrinted>
  <dcterms:created xsi:type="dcterms:W3CDTF">2012-11-20T00:03:11Z</dcterms:created>
  <dcterms:modified xsi:type="dcterms:W3CDTF">2022-08-08T09:45:51Z</dcterms:modified>
</cp:coreProperties>
</file>