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-95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414A-E63D-4384-9E2F-E092602FDC6E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A669-10AF-4236-BBDD-A665E60F9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85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414A-E63D-4384-9E2F-E092602FDC6E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A669-10AF-4236-BBDD-A665E60F9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59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414A-E63D-4384-9E2F-E092602FDC6E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A669-10AF-4236-BBDD-A665E60F9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62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414A-E63D-4384-9E2F-E092602FDC6E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A669-10AF-4236-BBDD-A665E60F9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24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414A-E63D-4384-9E2F-E092602FDC6E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A669-10AF-4236-BBDD-A665E60F9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24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414A-E63D-4384-9E2F-E092602FDC6E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A669-10AF-4236-BBDD-A665E60F9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44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414A-E63D-4384-9E2F-E092602FDC6E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A669-10AF-4236-BBDD-A665E60F9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19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414A-E63D-4384-9E2F-E092602FDC6E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A669-10AF-4236-BBDD-A665E60F9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3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414A-E63D-4384-9E2F-E092602FDC6E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A669-10AF-4236-BBDD-A665E60F9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41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414A-E63D-4384-9E2F-E092602FDC6E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A669-10AF-4236-BBDD-A665E60F9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90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414A-E63D-4384-9E2F-E092602FDC6E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A669-10AF-4236-BBDD-A665E60F9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60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9414A-E63D-4384-9E2F-E092602FDC6E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BA669-10AF-4236-BBDD-A665E60F9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86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22" y="0"/>
            <a:ext cx="1730811" cy="17291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46" y="2317305"/>
            <a:ext cx="1730811" cy="17291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264" y="4709052"/>
            <a:ext cx="1730811" cy="172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8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Vipin Thomas</dc:creator>
  <cp:lastModifiedBy>xisco</cp:lastModifiedBy>
  <cp:revision>4</cp:revision>
  <dcterms:created xsi:type="dcterms:W3CDTF">2014-05-28T05:25:18Z</dcterms:created>
  <dcterms:modified xsi:type="dcterms:W3CDTF">2019-10-01T09:04:49Z</dcterms:modified>
</cp:coreProperties>
</file>