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4340D4-8461-AF06-A66A-02FB8F8EB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8E84E59-237F-990D-7727-463E5DA79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C5D3B4-A043-13A8-E46B-46CC8D9AC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F4C4-0325-4A0C-8C53-39D8E10393F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3B0F2C6-6AB9-D070-7308-F219ED95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6D2CF6-8860-0BB0-3A18-74992F79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5C20-A2AE-4355-A891-20857C88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4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5A6839-F0A3-BE40-8BEF-4C36E204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E1E4FC-9F84-7950-6BC1-50AEFDAD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E3A741D-3FF1-9D82-E0C9-DC7F23E9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F4C4-0325-4A0C-8C53-39D8E10393F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DF27751-1964-949C-C2C2-EB365A86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DF861C-399A-2D52-1D81-E06081CF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15C20-A2AE-4355-A891-20857C88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4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0551C52-261D-E440-DF2D-618EC85E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376FF6A-D4F7-BC13-8762-CBC5EF3A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E6CF6AB-5048-9B1D-DD74-0764E5733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FF4C4-0325-4A0C-8C53-39D8E10393F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7B3BC78-0E54-0458-E1D4-FD1DE1A27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DDDC693-AA1C-8821-7473-33F308F19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15C20-A2AE-4355-A891-20857C883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8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hlinkClick r:id="rId2" action="ppaction://hlinksldjump"/>
            <a:extLst>
              <a:ext uri="{FF2B5EF4-FFF2-40B4-BE49-F238E27FC236}">
                <a16:creationId xmlns:a16="http://schemas.microsoft.com/office/drawing/2014/main" id="{1030C16A-44C8-4C67-C96E-2BA279C669A7}"/>
              </a:ext>
            </a:extLst>
          </p:cNvPr>
          <p:cNvSpPr/>
          <p:nvPr/>
        </p:nvSpPr>
        <p:spPr>
          <a:xfrm>
            <a:off x="4942449" y="2493498"/>
            <a:ext cx="2307102" cy="1871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98011A-0E42-B479-07EE-D2329F5B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Second</a:t>
            </a:r>
            <a:r>
              <a:rPr lang="hu-HU" dirty="0"/>
              <a:t> </a:t>
            </a:r>
            <a:r>
              <a:rPr lang="hu-HU"/>
              <a:t>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50808"/>
      </p:ext>
    </p:extLst>
  </p:cSld>
  <p:clrMapOvr>
    <a:masterClrMapping/>
  </p:clrMapOvr>
</p:sld>
</file>

<file path=ppt/theme/theme1.xml><?xml version="1.0" encoding="utf-8"?>
<a:theme xmlns:a="http://schemas.openxmlformats.org/drawingml/2006/main" name="Egyéni tervezé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2</Words>
  <Application>Microsoft Office PowerPoint</Application>
  <PresentationFormat>Szélesvásznú</PresentationFormat>
  <Paragraphs>1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Egyéni tervezés</vt:lpstr>
      <vt:lpstr>PowerPoint-bemutató</vt:lpstr>
      <vt:lpstr>Second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fejleszto</dc:creator>
  <cp:lastModifiedBy>fejleszto</cp:lastModifiedBy>
  <cp:revision>2</cp:revision>
  <dcterms:created xsi:type="dcterms:W3CDTF">2022-05-11T19:57:56Z</dcterms:created>
  <dcterms:modified xsi:type="dcterms:W3CDTF">2022-05-11T20:24:43Z</dcterms:modified>
</cp:coreProperties>
</file>