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0080625" cy="5670550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7" d="100"/>
          <a:sy n="127" d="100"/>
        </p:scale>
        <p:origin x="55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de-DE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Seventh Outline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de-DE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/>
            <a:r>
              <a:rPr lang="de-DE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fld id="{C4D56760-6407-4A97-BC42-13F7CCF1E946}" type="slidenum">
              <a:rPr lang="de-DE" sz="1400" b="0" strike="noStrike" spc="-1">
                <a:latin typeface="Times New Roman"/>
              </a:rPr>
              <a:t>‹Nr.›</a:t>
            </a:fld>
            <a:endParaRPr lang="de-DE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360000" algn="l"/>
                <a:tab pos="756000" algn="l"/>
                <a:tab pos="1440000" algn="ctr"/>
                <a:tab pos="1800000" algn="r"/>
                <a:tab pos="3240000" algn="dec"/>
              </a:tabLst>
            </a:pPr>
            <a:r>
              <a:rPr lang="de-DE" sz="3200" b="0" strike="noStrike" spc="-1" dirty="0">
                <a:latin typeface="Arial"/>
              </a:rPr>
              <a:t>This </a:t>
            </a:r>
            <a:r>
              <a:rPr lang="de-DE" sz="3200" b="0" strike="noStrike" spc="-1" dirty="0" err="1">
                <a:latin typeface="Arial"/>
              </a:rPr>
              <a:t>para</a:t>
            </a:r>
            <a:r>
              <a:rPr lang="de-DE" sz="3200" b="0" strike="noStrike" spc="-1" dirty="0">
                <a:latin typeface="Arial"/>
              </a:rPr>
              <a:t> </a:t>
            </a:r>
            <a:r>
              <a:rPr lang="de-DE" sz="3200" b="0" strike="noStrike" spc="-1" dirty="0" err="1">
                <a:latin typeface="Arial"/>
              </a:rPr>
              <a:t>has</a:t>
            </a:r>
            <a:r>
              <a:rPr lang="de-DE" sz="3200" b="0" strike="noStrike" spc="-1" dirty="0">
                <a:latin typeface="Arial"/>
              </a:rPr>
              <a:t> </a:t>
            </a:r>
            <a:r>
              <a:rPr lang="de-DE" sz="3200" b="0" strike="noStrike" spc="-1" dirty="0" err="1" smtClean="0">
                <a:latin typeface="Arial"/>
              </a:rPr>
              <a:t>some</a:t>
            </a:r>
            <a:r>
              <a:rPr lang="de-DE" sz="3200" b="0" strike="noStrike" spc="-1" dirty="0" smtClean="0">
                <a:latin typeface="Arial"/>
              </a:rPr>
              <a:t> </a:t>
            </a:r>
            <a:r>
              <a:rPr lang="de-DE" sz="3200" b="0" strike="noStrike" spc="-1" dirty="0" err="1" smtClean="0">
                <a:latin typeface="Arial"/>
              </a:rPr>
              <a:t>tab</a:t>
            </a:r>
            <a:r>
              <a:rPr lang="de-DE" sz="3200" b="0" strike="noStrike" spc="-1" dirty="0" smtClean="0">
                <a:latin typeface="Arial"/>
              </a:rPr>
              <a:t> </a:t>
            </a:r>
            <a:r>
              <a:rPr lang="de-DE" sz="3200" b="0" strike="noStrike" spc="-1" smtClean="0">
                <a:latin typeface="Arial"/>
              </a:rPr>
              <a:t>stops</a:t>
            </a:r>
            <a:endParaRPr lang="de-DE" sz="32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</Words>
  <Application>Microsoft Office PowerPoint</Application>
  <PresentationFormat>Benutzerdefiniert</PresentationFormat>
  <Paragraphs>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7" baseType="lpstr">
      <vt:lpstr>Arial</vt:lpstr>
      <vt:lpstr>DejaVu Sans</vt:lpstr>
      <vt:lpstr>Symbol</vt:lpstr>
      <vt:lpstr>Times New Roman</vt:lpstr>
      <vt:lpstr>Wingdings</vt:lpstr>
      <vt:lpstr>Office Theme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>Samuel Mehrbrodt</dc:creator>
  <dc:description/>
  <cp:lastModifiedBy>Samuel Mehrbrodt</cp:lastModifiedBy>
  <cp:revision>3</cp:revision>
  <dcterms:created xsi:type="dcterms:W3CDTF">2020-05-04T12:35:35Z</dcterms:created>
  <dcterms:modified xsi:type="dcterms:W3CDTF">2020-05-05T07:43:19Z</dcterms:modified>
  <dc:language>de-DE</dc:language>
</cp:coreProperties>
</file>