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1474700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6F4-F643-83EA-BE816D7919E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6F4-F643-83EA-BE816D7919E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96F4-F643-83EA-BE816D7919E8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F4-F643-83EA-BE816D791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A96265-6B8C-B665-00FF-5764E56432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D0F24-7A5C-C583-FCFF-B8B029958A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31D0-A37E-44A0-AC78-48DB55223F83}" type="datetimeFigureOut">
              <a:rPr lang="ru-RU" smtClean="0"/>
              <a:t>16.08.2023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B514A-0DDD-8CED-2B4F-7D58FAE66D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BC49C-968D-285B-453C-39995FCCB3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038DA-3807-47E0-8364-1B771FFB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BDFD1-4D6B-41F2-72B1-880525B16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84C20-BC77-E253-B653-BF5461DEFB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B643A-CBE6-4236-AF92-9AFEED63CA9D}" type="datetimeFigureOut">
              <a:rPr lang="ru-RU" smtClean="0"/>
              <a:t>16.08.2023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FE564E-0A0B-4982-D291-4C77DF5C2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0DF65E-187E-5ECE-8CEA-5012842B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48531-2C42-8414-7DEB-8AFAF19DF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1319-A9AC-2E03-15B5-3E0896C59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20F6-8AB7-4939-B5A7-99A57690138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02DA1-E273-3F11-05FB-D67F2E0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E1F5-D18D-0A5B-5368-3062046A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DD98-D193-D516-7A77-65D925D9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FD54-D026-4ED0-82AC-0B55E0122D17}" type="datetimeFigureOut">
              <a:rPr lang="ru-RU" smtClean="0"/>
              <a:t>16.08.2023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0E87-2079-4729-7EC7-D1EEDF775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92AC-2909-650E-96F3-A6AFA9692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F885-FEAB-40A6-B287-13A61DC8589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">
            <a:extLst>
              <a:ext uri="{FF2B5EF4-FFF2-40B4-BE49-F238E27FC236}">
                <a16:creationId xmlns:a16="http://schemas.microsoft.com/office/drawing/2014/main" id="{F3FC85AB-C01D-D9E1-B9FD-F5FAF9489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823984"/>
              </p:ext>
            </p:extLst>
          </p:nvPr>
        </p:nvGraphicFramePr>
        <p:xfrm>
          <a:off x="3730768" y="1354217"/>
          <a:ext cx="5013591" cy="4366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28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Kaganski</cp:lastModifiedBy>
  <cp:revision>3</cp:revision>
  <dcterms:modified xsi:type="dcterms:W3CDTF">2023-08-16T19:29:36Z</dcterms:modified>
</cp:coreProperties>
</file>