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1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8D97F-8723-4713-A1EB-BC2A86D765A2}" type="datetimeFigureOut">
              <a:rPr lang="th-TH" smtClean="0"/>
              <a:pPr/>
              <a:t>15/08/55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93073-2875-48F8-AFE9-08594802F4BE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8D97F-8723-4713-A1EB-BC2A86D765A2}" type="datetimeFigureOut">
              <a:rPr lang="th-TH" smtClean="0"/>
              <a:pPr/>
              <a:t>15/08/55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93073-2875-48F8-AFE9-08594802F4BE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8D97F-8723-4713-A1EB-BC2A86D765A2}" type="datetimeFigureOut">
              <a:rPr lang="th-TH" smtClean="0"/>
              <a:pPr/>
              <a:t>15/08/55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93073-2875-48F8-AFE9-08594802F4BE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8D97F-8723-4713-A1EB-BC2A86D765A2}" type="datetimeFigureOut">
              <a:rPr lang="th-TH" smtClean="0"/>
              <a:pPr/>
              <a:t>15/08/55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93073-2875-48F8-AFE9-08594802F4BE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8D97F-8723-4713-A1EB-BC2A86D765A2}" type="datetimeFigureOut">
              <a:rPr lang="th-TH" smtClean="0"/>
              <a:pPr/>
              <a:t>15/08/55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93073-2875-48F8-AFE9-08594802F4BE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8D97F-8723-4713-A1EB-BC2A86D765A2}" type="datetimeFigureOut">
              <a:rPr lang="th-TH" smtClean="0"/>
              <a:pPr/>
              <a:t>15/08/55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93073-2875-48F8-AFE9-08594802F4BE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8D97F-8723-4713-A1EB-BC2A86D765A2}" type="datetimeFigureOut">
              <a:rPr lang="th-TH" smtClean="0"/>
              <a:pPr/>
              <a:t>15/08/55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93073-2875-48F8-AFE9-08594802F4BE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8D97F-8723-4713-A1EB-BC2A86D765A2}" type="datetimeFigureOut">
              <a:rPr lang="th-TH" smtClean="0"/>
              <a:pPr/>
              <a:t>15/08/55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93073-2875-48F8-AFE9-08594802F4BE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8D97F-8723-4713-A1EB-BC2A86D765A2}" type="datetimeFigureOut">
              <a:rPr lang="th-TH" smtClean="0"/>
              <a:pPr/>
              <a:t>15/08/55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93073-2875-48F8-AFE9-08594802F4BE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8D97F-8723-4713-A1EB-BC2A86D765A2}" type="datetimeFigureOut">
              <a:rPr lang="th-TH" smtClean="0"/>
              <a:pPr/>
              <a:t>15/08/55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93073-2875-48F8-AFE9-08594802F4BE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8D97F-8723-4713-A1EB-BC2A86D765A2}" type="datetimeFigureOut">
              <a:rPr lang="th-TH" smtClean="0"/>
              <a:pPr/>
              <a:t>15/08/55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93073-2875-48F8-AFE9-08594802F4BE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E8D97F-8723-4713-A1EB-BC2A86D765A2}" type="datetimeFigureOut">
              <a:rPr lang="th-TH" smtClean="0"/>
              <a:pPr/>
              <a:t>15/08/55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393073-2875-48F8-AFE9-08594802F4BE}" type="slidenum">
              <a:rPr lang="th-TH" smtClean="0"/>
              <a:pPr/>
              <a:t>‹#›</a:t>
            </a:fld>
            <a:endParaRPr lang="th-T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>
            <a:off x="1928794" y="1571612"/>
            <a:ext cx="2000264" cy="1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1928794" y="1857364"/>
            <a:ext cx="2000264" cy="1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5214942" y="1571612"/>
            <a:ext cx="2000264" cy="1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5214942" y="1857364"/>
            <a:ext cx="2000264" cy="1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ConanKung</dc:creator>
  <cp:lastModifiedBy>ConanKung</cp:lastModifiedBy>
  <cp:revision>3</cp:revision>
  <dcterms:created xsi:type="dcterms:W3CDTF">2012-05-13T04:41:20Z</dcterms:created>
  <dcterms:modified xsi:type="dcterms:W3CDTF">2012-08-15T14:35:02Z</dcterms:modified>
</cp:coreProperties>
</file>