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77C2-20AB-6DB3-250E-782FD3A01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016D3-A941-CA2F-1D89-C5D0B0DD3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5CA8-A21B-5FB6-578E-1406FFB9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DD7A-32BA-4CB3-B724-CABB17BBEA8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8E00-D028-590F-D24F-F06A82C0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ABB70-C04E-7F15-82F4-7F049566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18B-8760-4A4F-BE2D-8D78F5DF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0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7CDA-4DD9-2C2A-481C-A05CDB2C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3119C-9452-4E61-A354-C9BE5407D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DF61A-F087-4595-EB8B-A96DE7E9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DD7A-32BA-4CB3-B724-CABB17BBEA8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BC41-8A16-C9EA-6A48-FFC10C53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F441-27BC-D735-08D6-021163B5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18B-8760-4A4F-BE2D-8D78F5DF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DB3BA-7CEC-FAC4-D093-E896D8310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7DBD3-4259-A590-A2AB-7614A8EEB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7E76-FB68-9EED-55E1-22D54955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DD7A-32BA-4CB3-B724-CABB17BBEA8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AD6E-287C-AFD0-4F57-01FBA253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051A6-84CE-39D1-1204-F8BD0E2A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18B-8760-4A4F-BE2D-8D78F5DF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B018-DF69-268B-CE8C-C1596071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8FE27-3D0F-81B4-4ACC-794B6735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EAEE2-7350-52D9-8BB8-3FCD558A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DD7A-32BA-4CB3-B724-CABB17BBEA8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0952-3A2C-C180-752D-ADA78A83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05B2-98F6-9199-40A0-267D98A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18B-8760-4A4F-BE2D-8D78F5DF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5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6B75-A7B8-05D1-E63E-9E08BB10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B4FFE-87EC-3399-39FB-4EFB00B5B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3892C-8741-F37C-C015-4CA7AB6E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DD7A-32BA-4CB3-B724-CABB17BBEA8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1E0A4-074A-BE9A-4229-0079E07B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86C8-880D-2270-C477-45143631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18B-8760-4A4F-BE2D-8D78F5DF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2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CFA0-EC27-FDD0-1B14-A28099D0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116F-D84E-501A-D0D6-8A79ACA5A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2BBB1-9766-2DA0-6C19-F5AAF2735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E1AF2-9C59-90BA-7FCF-6CB095CE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DD7A-32BA-4CB3-B724-CABB17BBEA8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A656B-82A6-D845-451D-F97EE427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20B9B-DCAC-42E3-0374-D3B846C5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18B-8760-4A4F-BE2D-8D78F5DF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3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BC85-73B9-C15F-B729-A8D2BFCF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0A727-C627-172F-D993-1AC75528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77576-C28B-984C-0C68-F434C5A39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37DAE-30C4-6DFA-99D6-93317EFA8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68407-5C6A-39B5-284D-711DB1464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62C56-BB75-B098-709A-8628B657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DD7A-32BA-4CB3-B724-CABB17BBEA8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6E9B9-F8ED-3EC6-B42D-5EEF1142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368F4-AEE9-D8E2-64EF-8A5B5260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18B-8760-4A4F-BE2D-8D78F5DF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5991-12CD-48C7-A7CA-B93538FE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F75B5-B313-9BA1-CD05-B8B1D8A8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DD7A-32BA-4CB3-B724-CABB17BBEA8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20C8C-7767-2D04-0BD7-47735584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38702-9BDC-0F93-E165-2B551C2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18B-8760-4A4F-BE2D-8D78F5DF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DFF31-57C3-E9E9-438B-90385D06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DD7A-32BA-4CB3-B724-CABB17BBEA8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2F00A-62F3-8188-76CE-D1F7CF37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C811D-1D1D-23D8-11BB-B6584A0B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18B-8760-4A4F-BE2D-8D78F5DF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5B91-A8DB-3B2D-75BE-6742BFE2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4686-5B7D-F887-F6C1-3B588FD5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FA312-911F-6800-C46E-36169E36E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EF93-543B-ED40-197A-BA3F2035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DD7A-32BA-4CB3-B724-CABB17BBEA8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681AC-8D13-7E97-57AB-A1F693B6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68E30-EAB6-CB9E-7AB6-FD13338E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18B-8760-4A4F-BE2D-8D78F5DF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990D-6BE7-5D9C-083D-D64E4758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B3623-4336-97F7-58C5-3C6508AB3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6EF44-B61C-1C1B-86F0-FD206B506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25A49-4DC9-8728-9A46-35C2AC18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DD7A-32BA-4CB3-B724-CABB17BBEA8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F7BFB-4346-68C9-F674-F62DE16F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13474-52C0-5BF9-2107-97FB9437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18B-8760-4A4F-BE2D-8D78F5DF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C57A-26B9-675B-6470-02476FC9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15F6-4C1E-EC3D-AB97-68EF95058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645A-AAC9-41B0-31D1-5BB396BE9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DD7A-32BA-4CB3-B724-CABB17BBEA8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EF02-65C2-3BDE-4672-08E1EA756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2779-76BA-5A5C-1CDE-94067C9D5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B18B-8760-4A4F-BE2D-8D78F5DF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55000" t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4B7C5A-1855-0ECC-C0B6-6FE900C89620}"/>
              </a:ext>
            </a:extLst>
          </p:cNvPr>
          <p:cNvSpPr/>
          <p:nvPr/>
        </p:nvSpPr>
        <p:spPr>
          <a:xfrm>
            <a:off x="1807852" y="636835"/>
            <a:ext cx="2931736" cy="2387600"/>
          </a:xfrm>
          <a:prstGeom prst="rect">
            <a:avLst/>
          </a:prstGeom>
          <a:blipFill dpi="0" rotWithShape="1">
            <a:blip r:embed="rId2"/>
            <a:srcRect/>
            <a:stretch>
              <a:fillRect t="24000" r="29000" b="24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3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8</cp:revision>
  <dcterms:created xsi:type="dcterms:W3CDTF">2023-03-07T08:49:57Z</dcterms:created>
  <dcterms:modified xsi:type="dcterms:W3CDTF">2023-03-08T09:48:23Z</dcterms:modified>
</cp:coreProperties>
</file>