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88%" autoAdjust="0"/>
    <p:restoredTop sz="94.66%"/>
  </p:normalViewPr>
  <p:slideViewPr>
    <p:cSldViewPr snapToGrid="0">
      <p:cViewPr varScale="1">
        <p:scale>
          <a:sx n="62" d="100"/>
          <a:sy n="62" d="100"/>
        </p:scale>
        <p:origin x="6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ableStyles" Target="tableStyles.xml"/><Relationship Id="rId5" Type="http://purl.oclc.org/ooxml/officeDocument/relationships/theme" Target="theme/theme1.xml"/><Relationship Id="rId4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6D4AA-FCEB-4DED-B0F1-C6CBA77E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60EA-60C9-4078-A22E-DD344003B92E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7178B-0229-49FD-8D58-3FC96721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F35BB-62DE-4A78-980C-5BA9A60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52A-2FA5-4861-B3BB-BD40E915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2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purl.oclc.org/ooxml/officeDocument/relationships/theme" Target="../theme/theme1.xml"/><Relationship Id="rId1" Type="http://purl.oclc.org/ooxml/officeDocument/relationships/slideLayout" Target="../slideLayouts/slideLayout1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F86B7-5305-41F5-8B04-CC2618F2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5D391-508F-4F45-9F7D-5993C0A83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84C7-B9FF-4697-A0AA-B93C521FB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EDA060EA-60C9-4078-A22E-DD344003B92E}" type="datetimeFigureOut">
              <a:rPr lang="en-US" smtClean="0"/>
              <a:t>03-Aug-18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D702-EA9C-4DDC-9EED-2A3E39589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4BE9F-F8ED-4D64-9A1D-58ACAB0DF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4451252A-2FA5-4861-B3BB-BD40E915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53B2D8-1E3D-45F0-BC2A-2A14878C5241}"/>
              </a:ext>
            </a:extLst>
          </p:cNvPr>
          <p:cNvSpPr/>
          <p:nvPr/>
        </p:nvSpPr>
        <p:spPr>
          <a:xfrm>
            <a:off x="4888105" y="2967335"/>
            <a:ext cx="24157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00B050"/>
                </a:solidFill>
              </a:rPr>
              <a:t>My Test</a:t>
            </a:r>
          </a:p>
        </p:txBody>
      </p:sp>
    </p:spTree>
    <p:extLst>
      <p:ext uri="{BB962C8B-B14F-4D97-AF65-F5344CB8AC3E}">
        <p14:creationId xmlns:p14="http://schemas.microsoft.com/office/powerpoint/2010/main" val="1606109417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</cp:revision>
  <dcterms:created xsi:type="dcterms:W3CDTF">2018-08-03T21:16:22Z</dcterms:created>
  <dcterms:modified xsi:type="dcterms:W3CDTF">2018-08-03T21:19:56Z</dcterms:modified>
</cp:coreProperties>
</file>