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B2BF-6029-4D3A-A16D-EA28068261E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1502-457B-4C7C-BB01-6C84C779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5244" y="1207911"/>
            <a:ext cx="1952978" cy="112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2017-09-07T15:54:59Z</dcterms:created>
  <dcterms:modified xsi:type="dcterms:W3CDTF">2017-09-07T16:02:05Z</dcterms:modified>
</cp:coreProperties>
</file>