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0" type="doc">
      <dgm:prSet loTypeId="urn:microsoft.com/office/officeart/2005/8/layout/h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1">
      <dgm:prSet phldrT="[Text]" custT="1"/>
      <dgm:spPr>
      </dgm:spPr>
      <dgm:t>
        <a:bodyPr/>
        <a:lstStyle/>
        <a:p>
          <a:r>
            <a:rPr lang="en-US" sz="1800" dirty="0" smtClean="0"/>
            <a:t>A</a:t>
          </a:r>
          <a:endParaRPr lang="en-US" sz="1800" dirty="0"/>
        </a:p>
      </dgm:t>
    </dgm:pt>
    <dgm:pt modelId="2" type="parTrans" cxnId="3">
      <dgm:prSet/>
      <dgm:spPr/>
      <dgm:t>
        <a:bodyPr/>
        <a:lstStyle/>
        <a:p>
          <a:endParaRPr lang="en-US"/>
        </a:p>
      </dgm:t>
    </dgm:pt>
    <dgm:pt modelId="4" type="sibTrans" cxnId="3">
      <dgm:prSet/>
      <dgm:spPr/>
      <dgm:t>
        <a:bodyPr/>
        <a:lstStyle/>
        <a:p>
          <a:endParaRPr lang="en-US"/>
        </a:p>
      </dgm:t>
    </dgm:pt>
    <dgm:pt modelId="5">
      <dgm:prSet phldrT="[Text]" custT="1"/>
      <dgm:spPr>
      </dgm:spPr>
      <dgm:t>
        <a:bodyPr/>
        <a:lstStyle/>
        <a:p>
          <a:r>
            <a:rPr lang="en-US" sz="1800" dirty="0" smtClean="0"/>
            <a:t>B</a:t>
          </a:r>
          <a:endParaRPr lang="en-US" sz="2800" dirty="0"/>
        </a:p>
      </dgm:t>
    </dgm:pt>
    <dgm:pt modelId="6" type="parTrans" cxnId="7">
      <dgm:prSet/>
      <dgm:spPr/>
      <dgm:t>
        <a:bodyPr/>
        <a:lstStyle/>
        <a:p>
          <a:endParaRPr lang="en-US"/>
        </a:p>
      </dgm:t>
    </dgm:pt>
    <dgm:pt modelId="8" type="sibTrans" cxnId="7">
      <dgm:prSet/>
      <dgm:spPr/>
      <dgm:t>
        <a:bodyPr/>
        <a:lstStyle/>
        <a:p>
          <a:endParaRPr lang="en-US"/>
        </a:p>
      </dgm:t>
    </dgm:pt>
    <dgm:pt modelId="9">
      <dgm:prSet phldrT="[Text]" custT="1"/>
      <dgm:spPr>
      </dgm:spPr>
      <dgm:t>
        <a:bodyPr/>
        <a:lstStyle/>
        <a:p>
          <a:r>
            <a:rPr lang="en-US" sz="1800" dirty="0" smtClean="0"/>
            <a:t>C</a:t>
          </a:r>
          <a:endParaRPr lang="en-US" sz="1800" dirty="0"/>
        </a:p>
      </dgm:t>
    </dgm:pt>
    <dgm:pt modelId="10" type="sibTrans" cxnId="11">
      <dgm:prSet/>
      <dgm:spPr/>
      <dgm:t>
        <a:bodyPr/>
        <a:lstStyle/>
        <a:p>
          <a:endParaRPr lang="en-US"/>
        </a:p>
      </dgm:t>
    </dgm:pt>
    <dgm:pt modelId="12" type="parTrans" cxnId="11">
      <dgm:prSet/>
      <dgm:spPr/>
      <dgm:t>
        <a:bodyPr/>
        <a:lstStyle/>
        <a:p>
          <a:endParaRPr lang="en-US"/>
        </a:p>
      </dgm:t>
    </dgm:pt>
    <dgm:pt modelId="13" type="pres">
      <dgm:prSet presAssocID="0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14" type="pres">
      <dgm:prSet presAssocID="1" presName="composite" presStyleCnt="0"/>
      <dgm:spPr/>
    </dgm:pt>
    <dgm:pt modelId="15" type="pres">
      <dgm:prSet presAssocID="1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16" type="pres">
      <dgm:prSet presAssocID="1" presName="desTx" presStyleLbl="alignAccFollowNode1" presStyleIdx="0" presStyleCnt="3">
        <dgm:presLayoutVars>
          <dgm:bulletEnabled val="1"/>
        </dgm:presLayoutVars>
      </dgm:prSet>
      <dgm:spPr>
      </dgm:spPr>
    </dgm:pt>
    <dgm:pt modelId="17" type="pres">
      <dgm:prSet presAssocID="4" presName="space" presStyleCnt="0"/>
      <dgm:spPr/>
    </dgm:pt>
    <dgm:pt modelId="18" type="pres">
      <dgm:prSet presAssocID="5" presName="composite" presStyleCnt="0"/>
      <dgm:spPr/>
    </dgm:pt>
    <dgm:pt modelId="19" type="pres">
      <dgm:prSet presAssocID="5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20" type="pres">
      <dgm:prSet presAssocID="5" presName="desTx" presStyleLbl="alignAccFollowNode1" presStyleIdx="1" presStyleCnt="3">
        <dgm:presLayoutVars>
          <dgm:bulletEnabled val="1"/>
        </dgm:presLayoutVars>
      </dgm:prSet>
      <dgm:spPr>
      </dgm:spPr>
    </dgm:pt>
    <dgm:pt modelId="21" type="pres">
      <dgm:prSet presAssocID="8" presName="space" presStyleCnt="0"/>
      <dgm:spPr/>
    </dgm:pt>
    <dgm:pt modelId="22" type="pres">
      <dgm:prSet presAssocID="9" presName="composite" presStyleCnt="0"/>
      <dgm:spPr/>
    </dgm:pt>
    <dgm:pt modelId="23" type="pres">
      <dgm:prSet presAssocID="9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24" type="pres">
      <dgm:prSet presAssocID="9" presName="desTx" presStyleLbl="alignAccFollowNode1" presStyleIdx="2" presStyleCnt="3">
        <dgm:presLayoutVars>
          <dgm:bulletEnabled val="1"/>
        </dgm:presLayoutVars>
      </dgm:prSet>
      <dgm:spPr>
      </dgm:spPr>
    </dgm:pt>
  </dgm:ptLst>
  <dgm:cxnLst>
    <dgm:cxn modelId="25" type="presOf" srcId="9" destId="23" srcOrd="0" destOrd="0" presId="urn:microsoft.com/office/officeart/2005/8/layout/hList1"/>
    <dgm:cxn modelId="26" type="presOf" srcId="1" destId="15" srcOrd="0" destOrd="0" presId="urn:microsoft.com/office/officeart/2005/8/layout/hList1"/>
    <dgm:cxn modelId="7" srcId="0" destId="5" srcOrd="1" destOrd="0" parTransId="6" sibTransId="8"/>
    <dgm:cxn modelId="27" type="presOf" srcId="5" destId="19" srcOrd="0" destOrd="0" presId="urn:microsoft.com/office/officeart/2005/8/layout/hList1"/>
    <dgm:cxn modelId="11" srcId="0" destId="9" srcOrd="2" destOrd="0" parTransId="12" sibTransId="10"/>
    <dgm:cxn modelId="3" srcId="0" destId="1" srcOrd="0" destOrd="0" parTransId="2" sibTransId="4"/>
    <dgm:cxn modelId="28" type="presOf" srcId="0" destId="13" srcOrd="0" destOrd="0" presId="urn:microsoft.com/office/officeart/2005/8/layout/hList1"/>
    <dgm:cxn modelId="29" type="presParOf" srcId="13" destId="14" srcOrd="0" destOrd="0" presId="urn:microsoft.com/office/officeart/2005/8/layout/hList1"/>
    <dgm:cxn modelId="30" type="presParOf" srcId="14" destId="15" srcOrd="0" destOrd="0" presId="urn:microsoft.com/office/officeart/2005/8/layout/hList1"/>
    <dgm:cxn modelId="31" type="presParOf" srcId="14" destId="16" srcOrd="1" destOrd="0" presId="urn:microsoft.com/office/officeart/2005/8/layout/hList1"/>
    <dgm:cxn modelId="32" type="presParOf" srcId="13" destId="17" srcOrd="1" destOrd="0" presId="urn:microsoft.com/office/officeart/2005/8/layout/hList1"/>
    <dgm:cxn modelId="33" type="presParOf" srcId="13" destId="18" srcOrd="2" destOrd="0" presId="urn:microsoft.com/office/officeart/2005/8/layout/hList1"/>
    <dgm:cxn modelId="34" type="presParOf" srcId="18" destId="19" srcOrd="0" destOrd="0" presId="urn:microsoft.com/office/officeart/2005/8/layout/hList1"/>
    <dgm:cxn modelId="35" type="presParOf" srcId="18" destId="20" srcOrd="1" destOrd="0" presId="urn:microsoft.com/office/officeart/2005/8/layout/hList1"/>
    <dgm:cxn modelId="36" type="presParOf" srcId="13" destId="21" srcOrd="3" destOrd="0" presId="urn:microsoft.com/office/officeart/2005/8/layout/hList1"/>
    <dgm:cxn modelId="37" type="presParOf" srcId="13" destId="22" srcOrd="4" destOrd="0" presId="urn:microsoft.com/office/officeart/2005/8/layout/hList1"/>
    <dgm:cxn modelId="38" type="presParOf" srcId="22" destId="23" srcOrd="0" destOrd="0" presId="urn:microsoft.com/office/officeart/2005/8/layout/hList1"/>
    <dgm:cxn modelId="39" type="presParOf" srcId="22" destId="24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layoutNode name="Name0">
    <dgm:varLst>
      <dgm:dir/>
      <dgm:animLvl val="lvl"/>
      <dgm:resizeHandles val="exact"/>
    </dgm:varLst>
    <dgm:alg type="lin"/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primFontSz" for="des" forName="parTx" val="65"/>
      <dgm:constr type="h" for="des" forName="parTx" refType="primFontSz" refFor="des" refForName="parTx" fact="0.8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6DD6-125F-4A10-B37B-8F3BD900C8E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55C-8CF5-4AFB-90F5-EB03815E7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6DD6-125F-4A10-B37B-8F3BD900C8E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55C-8CF5-4AFB-90F5-EB03815E7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6DD6-125F-4A10-B37B-8F3BD900C8E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55C-8CF5-4AFB-90F5-EB03815E7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6DD6-125F-4A10-B37B-8F3BD900C8E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55C-8CF5-4AFB-90F5-EB03815E7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6DD6-125F-4A10-B37B-8F3BD900C8E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55C-8CF5-4AFB-90F5-EB03815E7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6DD6-125F-4A10-B37B-8F3BD900C8E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55C-8CF5-4AFB-90F5-EB03815E7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6DD6-125F-4A10-B37B-8F3BD900C8E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55C-8CF5-4AFB-90F5-EB03815E7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6DD6-125F-4A10-B37B-8F3BD900C8E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55C-8CF5-4AFB-90F5-EB03815E7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6DD6-125F-4A10-B37B-8F3BD900C8E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55C-8CF5-4AFB-90F5-EB03815E7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6DD6-125F-4A10-B37B-8F3BD900C8E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55C-8CF5-4AFB-90F5-EB03815E7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6DD6-125F-4A10-B37B-8F3BD900C8E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C55C-8CF5-4AFB-90F5-EB03815E7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6DD6-125F-4A10-B37B-8F3BD900C8E0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DC55C-8CF5-4AFB-90F5-EB03815E7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1266500" y="625577"/>
          <a:ext cx="6611007" cy="4401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vmiklos</dc:creator>
  <cp:lastModifiedBy>vmiklos</cp:lastModifiedBy>
  <cp:revision>2</cp:revision>
  <dcterms:created xsi:type="dcterms:W3CDTF">2020-05-22T08:36:44Z</dcterms:created>
  <dcterms:modified xsi:type="dcterms:W3CDTF">2020-05-22T08:40:04Z</dcterms:modified>
</cp:coreProperties>
</file>