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9C806-6ACB-4E44-AA3F-C95EDDF93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D99CE1-1384-4A15-BF2B-E34133E5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227C2-87A9-4CD1-9F5F-4614EE3B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C5F6D-85C6-499F-AB7A-91B624F0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F86D7-49AA-4CB3-A241-497EA054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4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36148-44AF-4444-BC2F-E41CC2C0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891CC-8B95-4E03-A810-4E76C0FD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FF008-9671-4C70-8609-F8F6A1F0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A090B-22A6-48EA-BAE9-F22C0CD1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1E9842-6DF7-40C9-85FD-C6071BDF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6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460267-F235-45CD-B923-922823361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5B4799-39FD-4507-812A-B60235F7E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64633-85F1-4569-89DA-AC8B710E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FA4D2-7140-4B58-8457-B7C089F3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CF11F-C655-48DD-B0FF-BE5ADC8F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1A6AA-3D42-4A98-AE5B-195EE15F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179E1-059B-4A17-8F70-176FDF9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0F9BC-5478-411D-8DF0-BA5A5706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FFAC9-ADD1-4892-9C02-7D4E962B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37D00-643B-410C-9CC4-01635046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3527D-604E-4548-AB44-E81E4E8A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ACB40-C1BD-4132-9AAA-93A3575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3D4D2A-3AC6-4599-A6DD-BB24F615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DEEA4-F7A9-4D26-87A8-F3D26E02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30E5B-3858-4E1B-8041-7A43F0B1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4BA4B-C053-4AA6-9FC7-46373494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8454B-6F5A-4670-A847-746E4D6B6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D7055A-2239-4E9E-9486-04C3B7495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B88D18-9628-4867-89A4-1289BCAC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AA2D3A-C1AD-4966-A73F-075FD0DF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72990F-E7AF-438D-B07D-B7B801ED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3A835-58D8-4DDF-82A1-0EBDB809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3FA9D-B9C9-4510-9AAF-72A296AB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F986C-3823-475A-94E6-DE723AEE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5B0C50-CE46-43F9-821D-53C6D181C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3EE36A-70A6-4E63-AAA4-A6AE15780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77E21A-136D-4E4A-8C8C-0C6B9EB5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794734-CBE2-43AC-A68B-94F937DA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9D963A-5A2C-4D30-A2F4-71106F5E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3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B4EBC-C7BE-48E0-8A26-0E5DBAC9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F2A41E-37C3-4892-87F1-3C9D7D9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F97D96-9CF3-485A-8449-CD2B5E59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4059B-F7AD-425A-81A1-25C92098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80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1E3EA2-5D33-4232-A6BB-0703FF2C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FE16BE-76D2-4020-A7F9-EAEF9BFA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2F0D36-39CF-4481-B837-DF14DEE7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9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C9CD5-0F48-496F-8F0D-CBB16763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F4BC0-7043-4C3C-824B-A9369A4E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779CD7-7FE5-4030-A08B-6A159567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B09E6-80CD-4925-82BD-CD71EDA5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ADB1F-F1CB-4412-8606-F95B08B9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D9B49E-927F-4542-8801-C0C0FC39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39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42AEC-A05A-46B1-B9E7-CA162885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09B624-B6AE-42FB-8B1F-C0B004688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8D523A-F5AE-4222-892F-99AEB096F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9E8BC7-78F7-4BB1-8298-291956D5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E9702-F1E1-4CEC-8310-97ABB1D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52582-56CD-4094-86D0-C62C2A5F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54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8E7D63-C50C-43D2-AD39-07023737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37A5B-92E1-418D-BACF-8C5AEA8A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ED6BA1-3B79-4B5A-8A91-4096D707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00EF6-7D2C-4CFF-A69D-2BA3E1D07A8E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A448F-D1FE-430A-A2E1-DAEE27196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C3EE5B-296C-4F17-829B-407492332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8E5B-9F66-4CE5-89CF-0645943C6B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95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64910-C843-430C-B03B-3FDF7415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94634-1F83-4EE0-8F99-BFC2F7A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de-DE"/>
              <a:t>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20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</dc:creator>
  <cp:lastModifiedBy>Paul</cp:lastModifiedBy>
  <cp:revision>4</cp:revision>
  <dcterms:created xsi:type="dcterms:W3CDTF">2018-01-21T12:53:32Z</dcterms:created>
  <dcterms:modified xsi:type="dcterms:W3CDTF">2018-01-22T19:28:18Z</dcterms:modified>
</cp:coreProperties>
</file>