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CB58A-CBF6-4C7E-9274-B7E026558A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0E27E-6F57-4005-84BA-094C1F714B3F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DB97A299-5F36-4ECC-AE3D-E500CD38AD84}" type="parTrans" cxnId="{8A83FA6E-A724-46BF-8772-061C2DF16504}">
      <dgm:prSet/>
      <dgm:spPr/>
      <dgm:t>
        <a:bodyPr/>
        <a:lstStyle/>
        <a:p>
          <a:endParaRPr lang="en-US"/>
        </a:p>
      </dgm:t>
    </dgm:pt>
    <dgm:pt modelId="{A17E1814-BB9D-4C9C-B5D0-DC56969D3F05}" type="sibTrans" cxnId="{8A83FA6E-A724-46BF-8772-061C2DF16504}">
      <dgm:prSet/>
      <dgm:spPr/>
      <dgm:t>
        <a:bodyPr/>
        <a:lstStyle/>
        <a:p>
          <a:endParaRPr lang="en-US"/>
        </a:p>
      </dgm:t>
    </dgm:pt>
    <dgm:pt modelId="{BE2E802A-C2C9-43AC-9B11-BEDD116DE57C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56B7B52B-938D-4E82-A6F0-CB3D3F9810A7}" type="parTrans" cxnId="{C27233A7-822B-4262-AD03-2F2DDA9B25C6}">
      <dgm:prSet/>
      <dgm:spPr/>
      <dgm:t>
        <a:bodyPr/>
        <a:lstStyle/>
        <a:p>
          <a:endParaRPr lang="en-US"/>
        </a:p>
      </dgm:t>
    </dgm:pt>
    <dgm:pt modelId="{AE4064E5-F6DA-41FF-9EA8-3B694359961B}" type="sibTrans" cxnId="{C27233A7-822B-4262-AD03-2F2DDA9B25C6}">
      <dgm:prSet/>
      <dgm:spPr/>
      <dgm:t>
        <a:bodyPr/>
        <a:lstStyle/>
        <a:p>
          <a:endParaRPr lang="en-US"/>
        </a:p>
      </dgm:t>
    </dgm:pt>
    <dgm:pt modelId="{B2BC5EE0-8C3A-4FDC-AA24-489218700083}" type="pres">
      <dgm:prSet presAssocID="{4B4CB58A-CBF6-4C7E-9274-B7E026558A48}" presName="diagram" presStyleCnt="0">
        <dgm:presLayoutVars>
          <dgm:dir/>
          <dgm:resizeHandles val="exact"/>
        </dgm:presLayoutVars>
      </dgm:prSet>
      <dgm:spPr/>
    </dgm:pt>
    <dgm:pt modelId="{2F7104F1-D54C-4FD0-A6A7-3BC44B897C44}" type="pres">
      <dgm:prSet presAssocID="{B600E27E-6F57-4005-84BA-094C1F714B3F}" presName="node" presStyleLbl="node1" presStyleIdx="0" presStyleCnt="2">
        <dgm:presLayoutVars>
          <dgm:bulletEnabled val="1"/>
        </dgm:presLayoutVars>
      </dgm:prSet>
      <dgm:spPr/>
    </dgm:pt>
    <dgm:pt modelId="{D91194C7-9C42-4A8D-BC61-CBE8C24F9ABF}" type="pres">
      <dgm:prSet presAssocID="{A17E1814-BB9D-4C9C-B5D0-DC56969D3F05}" presName="sibTrans" presStyleCnt="0"/>
      <dgm:spPr/>
    </dgm:pt>
    <dgm:pt modelId="{D7997A1F-3184-4960-B6C8-459CD510A5E5}" type="pres">
      <dgm:prSet presAssocID="{BE2E802A-C2C9-43AC-9B11-BEDD116DE57C}" presName="node" presStyleLbl="node1" presStyleIdx="1" presStyleCnt="2">
        <dgm:presLayoutVars>
          <dgm:bulletEnabled val="1"/>
        </dgm:presLayoutVars>
      </dgm:prSet>
      <dgm:spPr/>
    </dgm:pt>
  </dgm:ptLst>
  <dgm:cxnLst>
    <dgm:cxn modelId="{C3A7C201-A268-4C41-822E-FE6768814886}" type="presOf" srcId="{4B4CB58A-CBF6-4C7E-9274-B7E026558A48}" destId="{B2BC5EE0-8C3A-4FDC-AA24-489218700083}" srcOrd="0" destOrd="0" presId="urn:microsoft.com/office/officeart/2005/8/layout/default"/>
    <dgm:cxn modelId="{8A83FA6E-A724-46BF-8772-061C2DF16504}" srcId="{4B4CB58A-CBF6-4C7E-9274-B7E026558A48}" destId="{B600E27E-6F57-4005-84BA-094C1F714B3F}" srcOrd="0" destOrd="0" parTransId="{DB97A299-5F36-4ECC-AE3D-E500CD38AD84}" sibTransId="{A17E1814-BB9D-4C9C-B5D0-DC56969D3F05}"/>
    <dgm:cxn modelId="{2CEC8B81-2696-490D-83CE-5BC6DE90F896}" type="presOf" srcId="{BE2E802A-C2C9-43AC-9B11-BEDD116DE57C}" destId="{D7997A1F-3184-4960-B6C8-459CD510A5E5}" srcOrd="0" destOrd="0" presId="urn:microsoft.com/office/officeart/2005/8/layout/default"/>
    <dgm:cxn modelId="{C27233A7-822B-4262-AD03-2F2DDA9B25C6}" srcId="{4B4CB58A-CBF6-4C7E-9274-B7E026558A48}" destId="{BE2E802A-C2C9-43AC-9B11-BEDD116DE57C}" srcOrd="1" destOrd="0" parTransId="{56B7B52B-938D-4E82-A6F0-CB3D3F9810A7}" sibTransId="{AE4064E5-F6DA-41FF-9EA8-3B694359961B}"/>
    <dgm:cxn modelId="{BD22EFEE-C112-4EA6-A56B-BBD9981AD82D}" type="presOf" srcId="{B600E27E-6F57-4005-84BA-094C1F714B3F}" destId="{2F7104F1-D54C-4FD0-A6A7-3BC44B897C44}" srcOrd="0" destOrd="0" presId="urn:microsoft.com/office/officeart/2005/8/layout/default"/>
    <dgm:cxn modelId="{D5462334-BFF9-4A73-A20F-590086C25A0A}" type="presParOf" srcId="{B2BC5EE0-8C3A-4FDC-AA24-489218700083}" destId="{2F7104F1-D54C-4FD0-A6A7-3BC44B897C44}" srcOrd="0" destOrd="0" presId="urn:microsoft.com/office/officeart/2005/8/layout/default"/>
    <dgm:cxn modelId="{5C87EDDA-F674-42C6-ACF8-AD026BA32B7A}" type="presParOf" srcId="{B2BC5EE0-8C3A-4FDC-AA24-489218700083}" destId="{D91194C7-9C42-4A8D-BC61-CBE8C24F9ABF}" srcOrd="1" destOrd="0" presId="urn:microsoft.com/office/officeart/2005/8/layout/default"/>
    <dgm:cxn modelId="{4E3E5D5F-133A-4032-A67A-848196CA7885}" type="presParOf" srcId="{B2BC5EE0-8C3A-4FDC-AA24-489218700083}" destId="{D7997A1F-3184-4960-B6C8-459CD510A5E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104F1-D54C-4FD0-A6A7-3BC44B897C44}">
      <dsp:nvSpPr>
        <dsp:cNvPr id="0" name=""/>
        <dsp:cNvSpPr/>
      </dsp:nvSpPr>
      <dsp:spPr>
        <a:xfrm>
          <a:off x="1980406" y="661"/>
          <a:ext cx="4167187" cy="250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</a:t>
          </a:r>
        </a:p>
      </dsp:txBody>
      <dsp:txXfrm>
        <a:off x="1980406" y="661"/>
        <a:ext cx="4167187" cy="2500312"/>
      </dsp:txXfrm>
    </dsp:sp>
    <dsp:sp modelId="{D7997A1F-3184-4960-B6C8-459CD510A5E5}">
      <dsp:nvSpPr>
        <dsp:cNvPr id="0" name=""/>
        <dsp:cNvSpPr/>
      </dsp:nvSpPr>
      <dsp:spPr>
        <a:xfrm>
          <a:off x="1980406" y="2917692"/>
          <a:ext cx="4167187" cy="2500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1980406" y="2917692"/>
        <a:ext cx="4167187" cy="250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0838-2215-4DEE-A243-B730FF321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C3364-C183-4F4B-867B-559BBDBED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5E56-3930-421D-BE31-02AEA0C2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3480-639A-49A6-B99E-2EA56950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7AED-A231-4B74-AD78-06A543F0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C56D-4AF2-4B43-8010-D73C290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A90DC-AA5E-4B96-81B5-4C50B9D3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3F80-7561-4485-AF0A-894E28B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6D9F-093B-4D0F-A6D4-EF77813A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6609-136E-42D1-84DD-DA6D6BEA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B9529-5057-4195-84DC-19E5963F8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FA014-5B03-4E83-BC2E-A8C865AA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93C2-B730-4BFD-B0C9-98434D77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9F47-2619-4E8A-9C8B-801BD7DB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5761-75FD-4A00-8075-47A02A0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5481-E171-4931-B333-BA0ED756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DF8B-7644-47C2-A85D-7995E08F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A328-A5C3-4BD5-B2DA-4F95E7B8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1BD3-0712-4B34-A717-A4DE0FAD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E9F9-1886-4DFC-8FA0-BA948EE6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B88A-E0EF-41B3-A052-B10CB740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467A-504E-4198-8D7F-7B31BC6BB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40AF-BA48-4886-8F29-9C996EE1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9B78-F9CF-46B9-9809-B5C33C4C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E947-F5FD-467E-BE5A-F4466BE8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B62D-28C5-4D07-8202-8C88033E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733B-AB08-4D06-A8E8-B377A07D9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17CEF-5230-4A4F-8548-7F66015B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20AF-68E4-4F9A-95F4-D0CDC134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CA2A-3EAD-4300-999E-8A1ADB4A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6F52-1825-4C83-BE1E-7C43AF91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ED1D-D137-4730-8211-EEDEE3D1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FFE8-23D8-4C8D-908B-334F4BEB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1F67B-4976-424B-AC00-0EAA4A0B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E78E8-59C9-4D70-8877-1DDEE6A1D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A364-72B9-4605-91CF-F81945FC1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C21D8-B7DC-4D18-A6DD-9A7D5CC3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65714-841B-4626-841A-09826C0C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1A451-FA0D-4E28-92B7-38A82E2B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8A57-B155-408D-9C2D-2D32B941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5372F-3B16-41A9-97FF-93BA8217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8BF5D-0357-43A6-BA15-615D5936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CAF43-721E-485C-B24F-9826C002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F9A3E-3370-4F93-AE08-A4D6A823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64A6A-A5A7-463D-8A69-5BEDC4BA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3524-5D70-42A7-B469-0EA44979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9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7A7-AB61-4C5C-83F8-87F1DB15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2965-5286-4EBF-8FB9-56E82B77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6E596-BEDE-4AEB-A5D5-C22DB2475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191C5-BD82-4243-A2F2-6BFAB85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04D6-20EE-4F1F-A1AF-F4018E3F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0CC2-E2B4-48BC-8905-128F20A3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13FE-8281-42E4-8C6A-8473B306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B6ED-4E3C-4C00-B57F-BF0F65304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CB8D7-BF44-4702-9DC7-58C0C22A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40573-2C3E-43AB-8442-AEF3B59E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7D49-5351-46F9-B685-F82B608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CD41A-C1B1-4E88-A130-BA2837F7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61F3A-CF5C-45CD-96B1-276A23C6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9D3DB-DDB7-49C2-98D2-80066F413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527A-8467-4780-91E5-837AB99C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90B8-429C-4546-99C1-686E3ABD534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F14C-7917-4493-AD52-4C6B6D315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9932-F128-4241-920B-D3B68C93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4571-0054-46E7-9FAB-94063FDA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7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2BF240-8787-46EF-B27C-0B6D9B217CFD}"/>
              </a:ext>
            </a:extLst>
          </p:cNvPr>
          <p:cNvGrpSpPr/>
          <p:nvPr/>
        </p:nvGrpSpPr>
        <p:grpSpPr>
          <a:xfrm>
            <a:off x="1222513" y="719666"/>
            <a:ext cx="8937487" cy="5418667"/>
            <a:chOff x="1222513" y="719666"/>
            <a:chExt cx="8937487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94C3765-B486-4423-806A-6C646BEB02A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33169131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12AD831-7EF7-41B7-A660-70319053A6B1}"/>
                </a:ext>
              </a:extLst>
            </p:cNvPr>
            <p:cNvSpPr/>
            <p:nvPr/>
          </p:nvSpPr>
          <p:spPr>
            <a:xfrm>
              <a:off x="1222513" y="2305878"/>
              <a:ext cx="1530626" cy="20971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31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2021-08-05T12:45:51Z</dcterms:created>
  <dcterms:modified xsi:type="dcterms:W3CDTF">2021-08-05T12:45:57Z</dcterms:modified>
</cp:coreProperties>
</file>