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2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3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7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92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8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5BBB-3970-439D-B08F-B5874F9676AA}" type="datetimeFigureOut">
              <a:rPr lang="zh-TW" altLang="en-US" smtClean="0"/>
              <a:t>2019/2/19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DC23-1FE3-4605-9BFA-ACF2073C8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8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2486025" y="1257300"/>
            <a:ext cx="61912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/>
          <p:cNvSpPr/>
          <p:nvPr/>
        </p:nvSpPr>
        <p:spPr>
          <a:xfrm>
            <a:off x="4143375" y="1166812"/>
            <a:ext cx="762000" cy="66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15000" y="1257300"/>
            <a:ext cx="7334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磁碟 7"/>
          <p:cNvSpPr/>
          <p:nvPr/>
        </p:nvSpPr>
        <p:spPr>
          <a:xfrm>
            <a:off x="666750" y="1166812"/>
            <a:ext cx="933450" cy="666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8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2019-02-19T05:36:10Z</dcterms:created>
  <dcterms:modified xsi:type="dcterms:W3CDTF">2019-02-19T06:07:36Z</dcterms:modified>
</cp:coreProperties>
</file>