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B6EEEC-7870-4FD1-AFBD-BCA67F6EC7A9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18596DDA-2D65-4499-B294-6FB4530169A5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F29C39F1-DDEB-4EC1-9238-F94CBB95B578}" type="parTrans" cxnId="{52F06971-D6E6-465E-9783-8C0ED1CEE8F6}">
      <dgm:prSet/>
      <dgm:spPr/>
      <dgm:t>
        <a:bodyPr/>
        <a:lstStyle/>
        <a:p>
          <a:endParaRPr lang="en-US"/>
        </a:p>
      </dgm:t>
    </dgm:pt>
    <dgm:pt modelId="{21F9571F-18E3-4D6F-BA3E-702EEF5AB001}" type="sibTrans" cxnId="{52F06971-D6E6-465E-9783-8C0ED1CEE8F6}">
      <dgm:prSet/>
      <dgm:spPr/>
      <dgm:t>
        <a:bodyPr/>
        <a:lstStyle/>
        <a:p>
          <a:endParaRPr lang="en-US"/>
        </a:p>
      </dgm:t>
    </dgm:pt>
    <dgm:pt modelId="{8BAD7380-00F7-45B0-A300-005DA3237AE5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CE73EFF8-55E6-4A2B-A8EC-1E5025538940}" type="parTrans" cxnId="{E24A22E7-A0A7-4E5A-BB11-7F8B39BB1815}">
      <dgm:prSet/>
      <dgm:spPr/>
      <dgm:t>
        <a:bodyPr/>
        <a:lstStyle/>
        <a:p>
          <a:endParaRPr lang="en-US"/>
        </a:p>
      </dgm:t>
    </dgm:pt>
    <dgm:pt modelId="{79F7E5D6-C593-49C0-A6FA-4EF721E5F4CF}" type="sibTrans" cxnId="{E24A22E7-A0A7-4E5A-BB11-7F8B39BB1815}">
      <dgm:prSet/>
      <dgm:spPr/>
      <dgm:t>
        <a:bodyPr/>
        <a:lstStyle/>
        <a:p>
          <a:endParaRPr lang="en-US"/>
        </a:p>
      </dgm:t>
    </dgm:pt>
    <dgm:pt modelId="{7B55BE87-1EBA-4519-A27F-1F6B3B207C13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08FC1B82-D401-456F-ABD6-21E01A221A11}" type="parTrans" cxnId="{8AC2A1D6-FA2A-41FC-903E-D518CDB6DD03}">
      <dgm:prSet/>
      <dgm:spPr/>
      <dgm:t>
        <a:bodyPr/>
        <a:lstStyle/>
        <a:p>
          <a:endParaRPr lang="en-US"/>
        </a:p>
      </dgm:t>
    </dgm:pt>
    <dgm:pt modelId="{4EBC1FC7-44B9-4AF1-BC76-89BACF7E6C8D}" type="sibTrans" cxnId="{8AC2A1D6-FA2A-41FC-903E-D518CDB6DD03}">
      <dgm:prSet/>
      <dgm:spPr/>
      <dgm:t>
        <a:bodyPr/>
        <a:lstStyle/>
        <a:p>
          <a:endParaRPr lang="en-US"/>
        </a:p>
      </dgm:t>
    </dgm:pt>
    <dgm:pt modelId="{498A12BA-77C3-403F-B23B-DAB074AB1AFD}" type="pres">
      <dgm:prSet presAssocID="{FFB6EEEC-7870-4FD1-AFBD-BCA67F6EC7A9}" presName="Name0" presStyleCnt="0">
        <dgm:presLayoutVars>
          <dgm:dir/>
          <dgm:animLvl val="lvl"/>
          <dgm:resizeHandles val="exact"/>
        </dgm:presLayoutVars>
      </dgm:prSet>
      <dgm:spPr/>
    </dgm:pt>
    <dgm:pt modelId="{22D9013A-A3FE-4AB0-81DB-91F84FA9E88D}" type="pres">
      <dgm:prSet presAssocID="{18596DDA-2D65-4499-B294-6FB4530169A5}" presName="Name8" presStyleCnt="0"/>
      <dgm:spPr/>
    </dgm:pt>
    <dgm:pt modelId="{CA234E68-CABE-4B02-B261-B6F0BEE45E81}" type="pres">
      <dgm:prSet presAssocID="{18596DDA-2D65-4499-B294-6FB4530169A5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881781-5B93-41AD-A46D-18A270190F3E}" type="pres">
      <dgm:prSet presAssocID="{18596DDA-2D65-4499-B294-6FB4530169A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9B340D-B096-4550-84B5-DD36D4D913DC}" type="pres">
      <dgm:prSet presAssocID="{8BAD7380-00F7-45B0-A300-005DA3237AE5}" presName="Name8" presStyleCnt="0"/>
      <dgm:spPr/>
    </dgm:pt>
    <dgm:pt modelId="{B48E5525-B861-46DA-B5DA-141A699C5E04}" type="pres">
      <dgm:prSet presAssocID="{8BAD7380-00F7-45B0-A300-005DA3237AE5}" presName="level" presStyleLbl="node1" presStyleIdx="1" presStyleCnt="3">
        <dgm:presLayoutVars>
          <dgm:chMax val="1"/>
          <dgm:bulletEnabled val="1"/>
        </dgm:presLayoutVars>
      </dgm:prSet>
      <dgm:spPr/>
    </dgm:pt>
    <dgm:pt modelId="{CBA291F0-1862-4B82-B4E8-BDFF59F69D3B}" type="pres">
      <dgm:prSet presAssocID="{8BAD7380-00F7-45B0-A300-005DA3237AE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389AA63-44E1-4F0C-A247-4E60BE66CF80}" type="pres">
      <dgm:prSet presAssocID="{7B55BE87-1EBA-4519-A27F-1F6B3B207C13}" presName="Name8" presStyleCnt="0"/>
      <dgm:spPr/>
    </dgm:pt>
    <dgm:pt modelId="{A59690FF-64C6-4BAD-94D8-4376A7667CB8}" type="pres">
      <dgm:prSet presAssocID="{7B55BE87-1EBA-4519-A27F-1F6B3B207C13}" presName="level" presStyleLbl="node1" presStyleIdx="2" presStyleCnt="3">
        <dgm:presLayoutVars>
          <dgm:chMax val="1"/>
          <dgm:bulletEnabled val="1"/>
        </dgm:presLayoutVars>
      </dgm:prSet>
      <dgm:spPr/>
    </dgm:pt>
    <dgm:pt modelId="{24EE8148-A608-40BE-8F7A-5BC4F5770B45}" type="pres">
      <dgm:prSet presAssocID="{7B55BE87-1EBA-4519-A27F-1F6B3B207C13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08B3DE3C-3590-4D41-AE0D-B4B37712F2DD}" type="presOf" srcId="{18596DDA-2D65-4499-B294-6FB4530169A5}" destId="{CA234E68-CABE-4B02-B261-B6F0BEE45E81}" srcOrd="0" destOrd="0" presId="urn:microsoft.com/office/officeart/2005/8/layout/pyramid3"/>
    <dgm:cxn modelId="{F969E2A8-43A4-441F-A985-B8C1F8996C71}" type="presOf" srcId="{8BAD7380-00F7-45B0-A300-005DA3237AE5}" destId="{CBA291F0-1862-4B82-B4E8-BDFF59F69D3B}" srcOrd="1" destOrd="0" presId="urn:microsoft.com/office/officeart/2005/8/layout/pyramid3"/>
    <dgm:cxn modelId="{8AC2A1D6-FA2A-41FC-903E-D518CDB6DD03}" srcId="{FFB6EEEC-7870-4FD1-AFBD-BCA67F6EC7A9}" destId="{7B55BE87-1EBA-4519-A27F-1F6B3B207C13}" srcOrd="2" destOrd="0" parTransId="{08FC1B82-D401-456F-ABD6-21E01A221A11}" sibTransId="{4EBC1FC7-44B9-4AF1-BC76-89BACF7E6C8D}"/>
    <dgm:cxn modelId="{5CC7C1EA-B5E6-44BE-AE59-232E8D07B96C}" type="presOf" srcId="{7B55BE87-1EBA-4519-A27F-1F6B3B207C13}" destId="{24EE8148-A608-40BE-8F7A-5BC4F5770B45}" srcOrd="1" destOrd="0" presId="urn:microsoft.com/office/officeart/2005/8/layout/pyramid3"/>
    <dgm:cxn modelId="{973557E4-A366-4756-AD8F-5BBBCA561CD5}" type="presOf" srcId="{FFB6EEEC-7870-4FD1-AFBD-BCA67F6EC7A9}" destId="{498A12BA-77C3-403F-B23B-DAB074AB1AFD}" srcOrd="0" destOrd="0" presId="urn:microsoft.com/office/officeart/2005/8/layout/pyramid3"/>
    <dgm:cxn modelId="{93A9F1D5-D700-4CED-88E3-2F4402EE4337}" type="presOf" srcId="{8BAD7380-00F7-45B0-A300-005DA3237AE5}" destId="{B48E5525-B861-46DA-B5DA-141A699C5E04}" srcOrd="0" destOrd="0" presId="urn:microsoft.com/office/officeart/2005/8/layout/pyramid3"/>
    <dgm:cxn modelId="{6CC8D6AD-3ACB-45BD-96CC-D9F1905F3F60}" type="presOf" srcId="{18596DDA-2D65-4499-B294-6FB4530169A5}" destId="{01881781-5B93-41AD-A46D-18A270190F3E}" srcOrd="1" destOrd="0" presId="urn:microsoft.com/office/officeart/2005/8/layout/pyramid3"/>
    <dgm:cxn modelId="{E24A22E7-A0A7-4E5A-BB11-7F8B39BB1815}" srcId="{FFB6EEEC-7870-4FD1-AFBD-BCA67F6EC7A9}" destId="{8BAD7380-00F7-45B0-A300-005DA3237AE5}" srcOrd="1" destOrd="0" parTransId="{CE73EFF8-55E6-4A2B-A8EC-1E5025538940}" sibTransId="{79F7E5D6-C593-49C0-A6FA-4EF721E5F4CF}"/>
    <dgm:cxn modelId="{52F06971-D6E6-465E-9783-8C0ED1CEE8F6}" srcId="{FFB6EEEC-7870-4FD1-AFBD-BCA67F6EC7A9}" destId="{18596DDA-2D65-4499-B294-6FB4530169A5}" srcOrd="0" destOrd="0" parTransId="{F29C39F1-DDEB-4EC1-9238-F94CBB95B578}" sibTransId="{21F9571F-18E3-4D6F-BA3E-702EEF5AB001}"/>
    <dgm:cxn modelId="{FDDD848F-6E5F-46C4-9C04-520A9C57D6CD}" type="presOf" srcId="{7B55BE87-1EBA-4519-A27F-1F6B3B207C13}" destId="{A59690FF-64C6-4BAD-94D8-4376A7667CB8}" srcOrd="0" destOrd="0" presId="urn:microsoft.com/office/officeart/2005/8/layout/pyramid3"/>
    <dgm:cxn modelId="{7E5BF1BE-662A-4151-9329-CAD13966EE83}" type="presParOf" srcId="{498A12BA-77C3-403F-B23B-DAB074AB1AFD}" destId="{22D9013A-A3FE-4AB0-81DB-91F84FA9E88D}" srcOrd="0" destOrd="0" presId="urn:microsoft.com/office/officeart/2005/8/layout/pyramid3"/>
    <dgm:cxn modelId="{86409305-9028-481D-89C8-ED7F80129344}" type="presParOf" srcId="{22D9013A-A3FE-4AB0-81DB-91F84FA9E88D}" destId="{CA234E68-CABE-4B02-B261-B6F0BEE45E81}" srcOrd="0" destOrd="0" presId="urn:microsoft.com/office/officeart/2005/8/layout/pyramid3"/>
    <dgm:cxn modelId="{4F6DA1C4-C222-434B-81A0-F9A8EA5E584B}" type="presParOf" srcId="{22D9013A-A3FE-4AB0-81DB-91F84FA9E88D}" destId="{01881781-5B93-41AD-A46D-18A270190F3E}" srcOrd="1" destOrd="0" presId="urn:microsoft.com/office/officeart/2005/8/layout/pyramid3"/>
    <dgm:cxn modelId="{9DF1CE89-31F6-4E12-A122-FEAB089C0EAF}" type="presParOf" srcId="{498A12BA-77C3-403F-B23B-DAB074AB1AFD}" destId="{CA9B340D-B096-4550-84B5-DD36D4D913DC}" srcOrd="1" destOrd="0" presId="urn:microsoft.com/office/officeart/2005/8/layout/pyramid3"/>
    <dgm:cxn modelId="{4EB0D0F6-CD6D-45CB-A086-0F7CD5A71813}" type="presParOf" srcId="{CA9B340D-B096-4550-84B5-DD36D4D913DC}" destId="{B48E5525-B861-46DA-B5DA-141A699C5E04}" srcOrd="0" destOrd="0" presId="urn:microsoft.com/office/officeart/2005/8/layout/pyramid3"/>
    <dgm:cxn modelId="{D06E8155-0B0A-457A-B769-52BE45FC953E}" type="presParOf" srcId="{CA9B340D-B096-4550-84B5-DD36D4D913DC}" destId="{CBA291F0-1862-4B82-B4E8-BDFF59F69D3B}" srcOrd="1" destOrd="0" presId="urn:microsoft.com/office/officeart/2005/8/layout/pyramid3"/>
    <dgm:cxn modelId="{87DE988A-731F-4833-9121-57BCB967EFAC}" type="presParOf" srcId="{498A12BA-77C3-403F-B23B-DAB074AB1AFD}" destId="{A389AA63-44E1-4F0C-A247-4E60BE66CF80}" srcOrd="2" destOrd="0" presId="urn:microsoft.com/office/officeart/2005/8/layout/pyramid3"/>
    <dgm:cxn modelId="{56198DD6-15FB-48E5-9DC7-8D9E801C9660}" type="presParOf" srcId="{A389AA63-44E1-4F0C-A247-4E60BE66CF80}" destId="{A59690FF-64C6-4BAD-94D8-4376A7667CB8}" srcOrd="0" destOrd="0" presId="urn:microsoft.com/office/officeart/2005/8/layout/pyramid3"/>
    <dgm:cxn modelId="{A30DFF9E-25BA-4243-8387-AC19E59B3DE2}" type="presParOf" srcId="{A389AA63-44E1-4F0C-A247-4E60BE66CF80}" destId="{24EE8148-A608-40BE-8F7A-5BC4F5770B45}" srcOrd="1" destOrd="0" presId="urn:microsoft.com/office/officeart/2005/8/layout/pyramid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BDBE-98F8-4376-90B2-7D0DC2626C43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5596-9C75-442C-A515-82F26433CC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BDBE-98F8-4376-90B2-7D0DC2626C43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5596-9C75-442C-A515-82F26433CC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BDBE-98F8-4376-90B2-7D0DC2626C43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5596-9C75-442C-A515-82F26433CC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BDBE-98F8-4376-90B2-7D0DC2626C43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5596-9C75-442C-A515-82F26433CC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BDBE-98F8-4376-90B2-7D0DC2626C43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5596-9C75-442C-A515-82F26433CC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BDBE-98F8-4376-90B2-7D0DC2626C43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5596-9C75-442C-A515-82F26433CC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BDBE-98F8-4376-90B2-7D0DC2626C43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5596-9C75-442C-A515-82F26433CC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BDBE-98F8-4376-90B2-7D0DC2626C43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5596-9C75-442C-A515-82F26433CC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BDBE-98F8-4376-90B2-7D0DC2626C43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5596-9C75-442C-A515-82F26433CC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BDBE-98F8-4376-90B2-7D0DC2626C43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5596-9C75-442C-A515-82F26433CC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BDBE-98F8-4376-90B2-7D0DC2626C43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5596-9C75-442C-A515-82F26433CC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ABDBE-98F8-4376-90B2-7D0DC2626C43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65596-9C75-442C-A515-82F26433CC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371600"/>
          <a:ext cx="6096000" cy="408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Ekansh</dc:creator>
  <cp:lastModifiedBy>Ekansh</cp:lastModifiedBy>
  <cp:revision>1</cp:revision>
  <dcterms:created xsi:type="dcterms:W3CDTF">2018-05-26T15:48:43Z</dcterms:created>
  <dcterms:modified xsi:type="dcterms:W3CDTF">2018-05-26T15:50:43Z</dcterms:modified>
</cp:coreProperties>
</file>