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7DD98E-5E81-4D76-BA61-ACD2C0E161B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42F90A9-1ED0-424A-993D-A83079A7506F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540031CD-AAA9-4950-AC0C-9A09296D2997}" type="parTrans" cxnId="{ABE80642-4931-47D9-A0B9-22A74F208874}">
      <dgm:prSet/>
      <dgm:spPr/>
      <dgm:t>
        <a:bodyPr/>
        <a:lstStyle/>
        <a:p>
          <a:endParaRPr lang="en-US"/>
        </a:p>
      </dgm:t>
    </dgm:pt>
    <dgm:pt modelId="{EFC07081-6B1A-4E10-8E6A-0BC34443285B}" type="sibTrans" cxnId="{ABE80642-4931-47D9-A0B9-22A74F208874}">
      <dgm:prSet/>
      <dgm:spPr/>
      <dgm:t>
        <a:bodyPr/>
        <a:lstStyle/>
        <a:p>
          <a:endParaRPr lang="en-US"/>
        </a:p>
      </dgm:t>
    </dgm:pt>
    <dgm:pt modelId="{1D6B236A-2A4D-4566-B43C-7AC89F40457D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9DFB9DD7-9B94-4836-B6C6-52BD9AC20B6D}" type="parTrans" cxnId="{EC16EB33-79DF-41FA-BC7D-C2F2FEA6B177}">
      <dgm:prSet/>
      <dgm:spPr/>
      <dgm:t>
        <a:bodyPr/>
        <a:lstStyle/>
        <a:p>
          <a:endParaRPr lang="en-US"/>
        </a:p>
      </dgm:t>
    </dgm:pt>
    <dgm:pt modelId="{0E1AAF47-95AA-4B89-A279-F18408E9C0A8}" type="sibTrans" cxnId="{EC16EB33-79DF-41FA-BC7D-C2F2FEA6B177}">
      <dgm:prSet/>
      <dgm:spPr/>
      <dgm:t>
        <a:bodyPr/>
        <a:lstStyle/>
        <a:p>
          <a:endParaRPr lang="en-US"/>
        </a:p>
      </dgm:t>
    </dgm:pt>
    <dgm:pt modelId="{C3661FB6-4BBB-4579-B0E1-6923F62AAE5E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176AD301-1DCC-4390-9355-11135E049917}" type="parTrans" cxnId="{CC9916EA-1D96-431A-B5A6-8C4EA2D924A8}">
      <dgm:prSet/>
      <dgm:spPr/>
      <dgm:t>
        <a:bodyPr/>
        <a:lstStyle/>
        <a:p>
          <a:endParaRPr lang="en-US"/>
        </a:p>
      </dgm:t>
    </dgm:pt>
    <dgm:pt modelId="{902497C6-10CE-4C3F-9590-69B3C8D53B97}" type="sibTrans" cxnId="{CC9916EA-1D96-431A-B5A6-8C4EA2D924A8}">
      <dgm:prSet/>
      <dgm:spPr/>
      <dgm:t>
        <a:bodyPr/>
        <a:lstStyle/>
        <a:p>
          <a:endParaRPr lang="en-US"/>
        </a:p>
      </dgm:t>
    </dgm:pt>
    <dgm:pt modelId="{086A7599-FDE1-4C10-AFEA-6D38A7C1DFC6}" type="pres">
      <dgm:prSet presAssocID="{597DD98E-5E81-4D76-BA61-ACD2C0E161BF}" presName="Name0" presStyleCnt="0">
        <dgm:presLayoutVars>
          <dgm:dir/>
          <dgm:resizeHandles val="exact"/>
        </dgm:presLayoutVars>
      </dgm:prSet>
      <dgm:spPr/>
    </dgm:pt>
    <dgm:pt modelId="{A2B623F4-AF8D-4D85-929B-C70C159EA6F0}" type="pres">
      <dgm:prSet presAssocID="{042F90A9-1ED0-424A-993D-A83079A7506F}" presName="node" presStyleLbl="node1" presStyleIdx="0" presStyleCnt="3">
        <dgm:presLayoutVars>
          <dgm:bulletEnabled val="1"/>
        </dgm:presLayoutVars>
      </dgm:prSet>
      <dgm:spPr/>
    </dgm:pt>
    <dgm:pt modelId="{88454D4F-DAA8-4218-92CC-6F6E482EA906}" type="pres">
      <dgm:prSet presAssocID="{EFC07081-6B1A-4E10-8E6A-0BC34443285B}" presName="sibTrans" presStyleLbl="sibTrans2D1" presStyleIdx="0" presStyleCnt="2"/>
      <dgm:spPr/>
    </dgm:pt>
    <dgm:pt modelId="{9CD8C1B4-4D52-4344-9C10-066694E77C45}" type="pres">
      <dgm:prSet presAssocID="{EFC07081-6B1A-4E10-8E6A-0BC34443285B}" presName="connectorText" presStyleLbl="sibTrans2D1" presStyleIdx="0" presStyleCnt="2"/>
      <dgm:spPr/>
    </dgm:pt>
    <dgm:pt modelId="{E0380A58-2485-48EB-880F-39F9B7768DA8}" type="pres">
      <dgm:prSet presAssocID="{1D6B236A-2A4D-4566-B43C-7AC89F40457D}" presName="node" presStyleLbl="node1" presStyleIdx="1" presStyleCnt="3">
        <dgm:presLayoutVars>
          <dgm:bulletEnabled val="1"/>
        </dgm:presLayoutVars>
      </dgm:prSet>
      <dgm:spPr/>
    </dgm:pt>
    <dgm:pt modelId="{471077BC-BBD5-4362-BEF3-948B1A40806D}" type="pres">
      <dgm:prSet presAssocID="{0E1AAF47-95AA-4B89-A279-F18408E9C0A8}" presName="sibTrans" presStyleLbl="sibTrans2D1" presStyleIdx="1" presStyleCnt="2"/>
      <dgm:spPr/>
    </dgm:pt>
    <dgm:pt modelId="{293B553B-4CA2-4766-AE88-E6C4BA834282}" type="pres">
      <dgm:prSet presAssocID="{0E1AAF47-95AA-4B89-A279-F18408E9C0A8}" presName="connectorText" presStyleLbl="sibTrans2D1" presStyleIdx="1" presStyleCnt="2"/>
      <dgm:spPr/>
    </dgm:pt>
    <dgm:pt modelId="{6C57FB1D-7C6A-42E6-B3D8-F36282487DD9}" type="pres">
      <dgm:prSet presAssocID="{C3661FB6-4BBB-4579-B0E1-6923F62AAE5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B73FDA-427E-4B73-8C06-558752562BB8}" type="presOf" srcId="{042F90A9-1ED0-424A-993D-A83079A7506F}" destId="{A2B623F4-AF8D-4D85-929B-C70C159EA6F0}" srcOrd="0" destOrd="0" presId="urn:microsoft.com/office/officeart/2005/8/layout/process1"/>
    <dgm:cxn modelId="{966356FF-56CD-46D5-BED4-99B045804EF8}" type="presOf" srcId="{0E1AAF47-95AA-4B89-A279-F18408E9C0A8}" destId="{471077BC-BBD5-4362-BEF3-948B1A40806D}" srcOrd="0" destOrd="0" presId="urn:microsoft.com/office/officeart/2005/8/layout/process1"/>
    <dgm:cxn modelId="{CA912CC5-5B4D-4CEF-9251-FA4DE43BB3E6}" type="presOf" srcId="{597DD98E-5E81-4D76-BA61-ACD2C0E161BF}" destId="{086A7599-FDE1-4C10-AFEA-6D38A7C1DFC6}" srcOrd="0" destOrd="0" presId="urn:microsoft.com/office/officeart/2005/8/layout/process1"/>
    <dgm:cxn modelId="{3A5228E1-9E8B-48F7-9D07-9FC7E59952D6}" type="presOf" srcId="{C3661FB6-4BBB-4579-B0E1-6923F62AAE5E}" destId="{6C57FB1D-7C6A-42E6-B3D8-F36282487DD9}" srcOrd="0" destOrd="0" presId="urn:microsoft.com/office/officeart/2005/8/layout/process1"/>
    <dgm:cxn modelId="{ABE80642-4931-47D9-A0B9-22A74F208874}" srcId="{597DD98E-5E81-4D76-BA61-ACD2C0E161BF}" destId="{042F90A9-1ED0-424A-993D-A83079A7506F}" srcOrd="0" destOrd="0" parTransId="{540031CD-AAA9-4950-AC0C-9A09296D2997}" sibTransId="{EFC07081-6B1A-4E10-8E6A-0BC34443285B}"/>
    <dgm:cxn modelId="{D4178B1E-D01F-48EE-A94F-11C2E13052AC}" type="presOf" srcId="{1D6B236A-2A4D-4566-B43C-7AC89F40457D}" destId="{E0380A58-2485-48EB-880F-39F9B7768DA8}" srcOrd="0" destOrd="0" presId="urn:microsoft.com/office/officeart/2005/8/layout/process1"/>
    <dgm:cxn modelId="{CC9916EA-1D96-431A-B5A6-8C4EA2D924A8}" srcId="{597DD98E-5E81-4D76-BA61-ACD2C0E161BF}" destId="{C3661FB6-4BBB-4579-B0E1-6923F62AAE5E}" srcOrd="2" destOrd="0" parTransId="{176AD301-1DCC-4390-9355-11135E049917}" sibTransId="{902497C6-10CE-4C3F-9590-69B3C8D53B97}"/>
    <dgm:cxn modelId="{7FFBC9FA-52F5-4DE0-B8A9-90EE7A7BFF0F}" type="presOf" srcId="{0E1AAF47-95AA-4B89-A279-F18408E9C0A8}" destId="{293B553B-4CA2-4766-AE88-E6C4BA834282}" srcOrd="1" destOrd="0" presId="urn:microsoft.com/office/officeart/2005/8/layout/process1"/>
    <dgm:cxn modelId="{EC16EB33-79DF-41FA-BC7D-C2F2FEA6B177}" srcId="{597DD98E-5E81-4D76-BA61-ACD2C0E161BF}" destId="{1D6B236A-2A4D-4566-B43C-7AC89F40457D}" srcOrd="1" destOrd="0" parTransId="{9DFB9DD7-9B94-4836-B6C6-52BD9AC20B6D}" sibTransId="{0E1AAF47-95AA-4B89-A279-F18408E9C0A8}"/>
    <dgm:cxn modelId="{EF796C3E-0B7D-4EDE-A4D2-B2518F129EB1}" type="presOf" srcId="{EFC07081-6B1A-4E10-8E6A-0BC34443285B}" destId="{88454D4F-DAA8-4218-92CC-6F6E482EA906}" srcOrd="0" destOrd="0" presId="urn:microsoft.com/office/officeart/2005/8/layout/process1"/>
    <dgm:cxn modelId="{89DCA1A2-C621-445F-9849-95E173723239}" type="presOf" srcId="{EFC07081-6B1A-4E10-8E6A-0BC34443285B}" destId="{9CD8C1B4-4D52-4344-9C10-066694E77C45}" srcOrd="1" destOrd="0" presId="urn:microsoft.com/office/officeart/2005/8/layout/process1"/>
    <dgm:cxn modelId="{A9043BE1-EDC6-4ECD-B5AC-51F72E87F0F3}" type="presParOf" srcId="{086A7599-FDE1-4C10-AFEA-6D38A7C1DFC6}" destId="{A2B623F4-AF8D-4D85-929B-C70C159EA6F0}" srcOrd="0" destOrd="0" presId="urn:microsoft.com/office/officeart/2005/8/layout/process1"/>
    <dgm:cxn modelId="{981CC6FB-C086-4E22-853B-DD3E314F5671}" type="presParOf" srcId="{086A7599-FDE1-4C10-AFEA-6D38A7C1DFC6}" destId="{88454D4F-DAA8-4218-92CC-6F6E482EA906}" srcOrd="1" destOrd="0" presId="urn:microsoft.com/office/officeart/2005/8/layout/process1"/>
    <dgm:cxn modelId="{37B07A86-CDA2-49F4-A0DC-07BD61BD2B99}" type="presParOf" srcId="{88454D4F-DAA8-4218-92CC-6F6E482EA906}" destId="{9CD8C1B4-4D52-4344-9C10-066694E77C45}" srcOrd="0" destOrd="0" presId="urn:microsoft.com/office/officeart/2005/8/layout/process1"/>
    <dgm:cxn modelId="{CB5F2674-909E-4D4C-9ACF-7DFE10DE894C}" type="presParOf" srcId="{086A7599-FDE1-4C10-AFEA-6D38A7C1DFC6}" destId="{E0380A58-2485-48EB-880F-39F9B7768DA8}" srcOrd="2" destOrd="0" presId="urn:microsoft.com/office/officeart/2005/8/layout/process1"/>
    <dgm:cxn modelId="{FAF5526E-6652-402C-B1E2-1AC73EC75C3C}" type="presParOf" srcId="{086A7599-FDE1-4C10-AFEA-6D38A7C1DFC6}" destId="{471077BC-BBD5-4362-BEF3-948B1A40806D}" srcOrd="3" destOrd="0" presId="urn:microsoft.com/office/officeart/2005/8/layout/process1"/>
    <dgm:cxn modelId="{8872F836-B02B-4C82-8024-54571EF74E52}" type="presParOf" srcId="{471077BC-BBD5-4362-BEF3-948B1A40806D}" destId="{293B553B-4CA2-4766-AE88-E6C4BA834282}" srcOrd="0" destOrd="0" presId="urn:microsoft.com/office/officeart/2005/8/layout/process1"/>
    <dgm:cxn modelId="{19DF2523-BA0F-4970-BB79-F571393B5D52}" type="presParOf" srcId="{086A7599-FDE1-4C10-AFEA-6D38A7C1DFC6}" destId="{6C57FB1D-7C6A-42E6-B3D8-F36282487DD9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5592-3EE8-419A-9C28-9FB7AEC52B8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99C-4A02-4CF3-9521-2BFC7F4F5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5592-3EE8-419A-9C28-9FB7AEC52B8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99C-4A02-4CF3-9521-2BFC7F4F5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5592-3EE8-419A-9C28-9FB7AEC52B8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99C-4A02-4CF3-9521-2BFC7F4F5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5592-3EE8-419A-9C28-9FB7AEC52B8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99C-4A02-4CF3-9521-2BFC7F4F5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5592-3EE8-419A-9C28-9FB7AEC52B8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99C-4A02-4CF3-9521-2BFC7F4F5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5592-3EE8-419A-9C28-9FB7AEC52B8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99C-4A02-4CF3-9521-2BFC7F4F5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5592-3EE8-419A-9C28-9FB7AEC52B8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99C-4A02-4CF3-9521-2BFC7F4F5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5592-3EE8-419A-9C28-9FB7AEC52B8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99C-4A02-4CF3-9521-2BFC7F4F5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5592-3EE8-419A-9C28-9FB7AEC52B8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99C-4A02-4CF3-9521-2BFC7F4F5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5592-3EE8-419A-9C28-9FB7AEC52B8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99C-4A02-4CF3-9521-2BFC7F4F5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5592-3EE8-419A-9C28-9FB7AEC52B8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99C-4A02-4CF3-9521-2BFC7F4F5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5592-3EE8-419A-9C28-9FB7AEC52B8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299C-4A02-4CF3-9521-2BFC7F4F5A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Ekansh</dc:creator>
  <cp:lastModifiedBy>Ekansh</cp:lastModifiedBy>
  <cp:revision>2</cp:revision>
  <dcterms:created xsi:type="dcterms:W3CDTF">2018-06-08T03:02:46Z</dcterms:created>
  <dcterms:modified xsi:type="dcterms:W3CDTF">2018-06-08T03:08:26Z</dcterms:modified>
</cp:coreProperties>
</file>