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DB1FC-230E-4B40-B60C-DD6B9E407D0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9AAE88-1A52-4543-A410-660BF2820E8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214EC375-31F1-4580-9249-26065675AA5B}" type="parTrans" cxnId="{79AB16A3-0B92-43E1-9C2E-4C045839A4DB}">
      <dgm:prSet/>
      <dgm:spPr/>
      <dgm:t>
        <a:bodyPr/>
        <a:lstStyle/>
        <a:p>
          <a:endParaRPr lang="en-US"/>
        </a:p>
      </dgm:t>
    </dgm:pt>
    <dgm:pt modelId="{62357310-D160-41D2-855B-ACDC6F0AE7B9}" type="sibTrans" cxnId="{79AB16A3-0B92-43E1-9C2E-4C045839A4DB}">
      <dgm:prSet/>
      <dgm:spPr/>
      <dgm:t>
        <a:bodyPr/>
        <a:lstStyle/>
        <a:p>
          <a:endParaRPr lang="en-US"/>
        </a:p>
      </dgm:t>
    </dgm:pt>
    <dgm:pt modelId="{0F132C72-6042-4ABA-A14F-9780288A5E7A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C911B41D-1F7B-4EE4-BE60-7073B5243715}" type="parTrans" cxnId="{9C834B1D-EADF-43EE-9C33-B1B6BE89F01D}">
      <dgm:prSet/>
      <dgm:spPr/>
      <dgm:t>
        <a:bodyPr/>
        <a:lstStyle/>
        <a:p>
          <a:endParaRPr lang="en-US"/>
        </a:p>
      </dgm:t>
    </dgm:pt>
    <dgm:pt modelId="{D4A5FC06-F0F2-43FD-93EE-7703F9D8C47A}" type="sibTrans" cxnId="{9C834B1D-EADF-43EE-9C33-B1B6BE89F01D}">
      <dgm:prSet/>
      <dgm:spPr/>
      <dgm:t>
        <a:bodyPr/>
        <a:lstStyle/>
        <a:p>
          <a:endParaRPr lang="en-US"/>
        </a:p>
      </dgm:t>
    </dgm:pt>
    <dgm:pt modelId="{CA29D077-304F-453C-82EB-22FCD17649A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191B800-4437-4C30-946B-04F0458BD570}" type="parTrans" cxnId="{A4965F79-32EE-43CC-82C2-4EDD5A2E617C}">
      <dgm:prSet/>
      <dgm:spPr/>
      <dgm:t>
        <a:bodyPr/>
        <a:lstStyle/>
        <a:p>
          <a:endParaRPr lang="en-US"/>
        </a:p>
      </dgm:t>
    </dgm:pt>
    <dgm:pt modelId="{618BB973-A570-4678-8BED-0D6FC7B111E5}" type="sibTrans" cxnId="{A4965F79-32EE-43CC-82C2-4EDD5A2E617C}">
      <dgm:prSet/>
      <dgm:spPr/>
      <dgm:t>
        <a:bodyPr/>
        <a:lstStyle/>
        <a:p>
          <a:endParaRPr lang="en-US"/>
        </a:p>
      </dgm:t>
    </dgm:pt>
    <dgm:pt modelId="{79FAF77D-C0CC-4704-9220-04F75122DBAA}" type="pres">
      <dgm:prSet presAssocID="{A70DB1FC-230E-4B40-B60C-DD6B9E407D0B}" presName="Name0" presStyleCnt="0">
        <dgm:presLayoutVars>
          <dgm:dir/>
          <dgm:resizeHandles val="exact"/>
        </dgm:presLayoutVars>
      </dgm:prSet>
      <dgm:spPr/>
    </dgm:pt>
    <dgm:pt modelId="{081483F0-929B-4619-9817-C5BA9CD741DD}" type="pres">
      <dgm:prSet presAssocID="{B39AAE88-1A52-4543-A410-660BF2820E86}" presName="node" presStyleLbl="node1" presStyleIdx="0" presStyleCnt="3">
        <dgm:presLayoutVars>
          <dgm:bulletEnabled val="1"/>
        </dgm:presLayoutVars>
      </dgm:prSet>
      <dgm:spPr/>
    </dgm:pt>
    <dgm:pt modelId="{F0FA6801-0171-4E13-A89F-2D6513159757}" type="pres">
      <dgm:prSet presAssocID="{62357310-D160-41D2-855B-ACDC6F0AE7B9}" presName="sibTrans" presStyleLbl="sibTrans2D1" presStyleIdx="0" presStyleCnt="3"/>
      <dgm:spPr/>
    </dgm:pt>
    <dgm:pt modelId="{4981A2F3-5186-41C7-A441-0DE9DF128BBC}" type="pres">
      <dgm:prSet presAssocID="{62357310-D160-41D2-855B-ACDC6F0AE7B9}" presName="connectorText" presStyleLbl="sibTrans2D1" presStyleIdx="0" presStyleCnt="3"/>
      <dgm:spPr/>
    </dgm:pt>
    <dgm:pt modelId="{786D1798-2B75-4C15-8881-3A0FE07249F6}" type="pres">
      <dgm:prSet presAssocID="{0F132C72-6042-4ABA-A14F-9780288A5E7A}" presName="node" presStyleLbl="node1" presStyleIdx="1" presStyleCnt="3">
        <dgm:presLayoutVars>
          <dgm:bulletEnabled val="1"/>
        </dgm:presLayoutVars>
      </dgm:prSet>
      <dgm:spPr/>
    </dgm:pt>
    <dgm:pt modelId="{C4587D37-A196-4635-94CC-465D53433C11}" type="pres">
      <dgm:prSet presAssocID="{D4A5FC06-F0F2-43FD-93EE-7703F9D8C47A}" presName="sibTrans" presStyleLbl="sibTrans2D1" presStyleIdx="1" presStyleCnt="3"/>
      <dgm:spPr/>
    </dgm:pt>
    <dgm:pt modelId="{A029EBB1-6BFA-48A0-9A58-2B671FDC5FF1}" type="pres">
      <dgm:prSet presAssocID="{D4A5FC06-F0F2-43FD-93EE-7703F9D8C47A}" presName="connectorText" presStyleLbl="sibTrans2D1" presStyleIdx="1" presStyleCnt="3"/>
      <dgm:spPr/>
    </dgm:pt>
    <dgm:pt modelId="{F7E8369D-0BF5-4F2A-AD18-54F2DC586A48}" type="pres">
      <dgm:prSet presAssocID="{CA29D077-304F-453C-82EB-22FCD17649A7}" presName="node" presStyleLbl="node1" presStyleIdx="2" presStyleCnt="3">
        <dgm:presLayoutVars>
          <dgm:bulletEnabled val="1"/>
        </dgm:presLayoutVars>
      </dgm:prSet>
      <dgm:spPr/>
    </dgm:pt>
    <dgm:pt modelId="{08C5B51B-69B7-453E-A9BD-E4939952316A}" type="pres">
      <dgm:prSet presAssocID="{618BB973-A570-4678-8BED-0D6FC7B111E5}" presName="sibTrans" presStyleLbl="sibTrans2D1" presStyleIdx="2" presStyleCnt="3"/>
      <dgm:spPr/>
    </dgm:pt>
    <dgm:pt modelId="{A0D55764-E4FD-4DDF-A494-939B0BFECFFB}" type="pres">
      <dgm:prSet presAssocID="{618BB973-A570-4678-8BED-0D6FC7B111E5}" presName="connectorText" presStyleLbl="sibTrans2D1" presStyleIdx="2" presStyleCnt="3"/>
      <dgm:spPr/>
    </dgm:pt>
  </dgm:ptLst>
  <dgm:cxnLst>
    <dgm:cxn modelId="{2EF27337-953A-4CC9-AA03-A3B34D865E8B}" type="presOf" srcId="{0F132C72-6042-4ABA-A14F-9780288A5E7A}" destId="{786D1798-2B75-4C15-8881-3A0FE07249F6}" srcOrd="0" destOrd="0" presId="urn:microsoft.com/office/officeart/2005/8/layout/cycle7"/>
    <dgm:cxn modelId="{D4246688-6EA4-43D6-8BDE-9B3151DE7348}" type="presOf" srcId="{618BB973-A570-4678-8BED-0D6FC7B111E5}" destId="{08C5B51B-69B7-453E-A9BD-E4939952316A}" srcOrd="0" destOrd="0" presId="urn:microsoft.com/office/officeart/2005/8/layout/cycle7"/>
    <dgm:cxn modelId="{F0393B39-8A86-4581-A390-84F269DD1013}" type="presOf" srcId="{62357310-D160-41D2-855B-ACDC6F0AE7B9}" destId="{4981A2F3-5186-41C7-A441-0DE9DF128BBC}" srcOrd="1" destOrd="0" presId="urn:microsoft.com/office/officeart/2005/8/layout/cycle7"/>
    <dgm:cxn modelId="{9C834B1D-EADF-43EE-9C33-B1B6BE89F01D}" srcId="{A70DB1FC-230E-4B40-B60C-DD6B9E407D0B}" destId="{0F132C72-6042-4ABA-A14F-9780288A5E7A}" srcOrd="1" destOrd="0" parTransId="{C911B41D-1F7B-4EE4-BE60-7073B5243715}" sibTransId="{D4A5FC06-F0F2-43FD-93EE-7703F9D8C47A}"/>
    <dgm:cxn modelId="{544C5C30-5DB0-4AD9-97EB-BD3DDD2F8444}" type="presOf" srcId="{D4A5FC06-F0F2-43FD-93EE-7703F9D8C47A}" destId="{C4587D37-A196-4635-94CC-465D53433C11}" srcOrd="0" destOrd="0" presId="urn:microsoft.com/office/officeart/2005/8/layout/cycle7"/>
    <dgm:cxn modelId="{5AF3335F-EBC1-4187-9AAC-FFA1D98F78A7}" type="presOf" srcId="{CA29D077-304F-453C-82EB-22FCD17649A7}" destId="{F7E8369D-0BF5-4F2A-AD18-54F2DC586A48}" srcOrd="0" destOrd="0" presId="urn:microsoft.com/office/officeart/2005/8/layout/cycle7"/>
    <dgm:cxn modelId="{0036253C-CA67-4013-970D-7429CAE3C667}" type="presOf" srcId="{B39AAE88-1A52-4543-A410-660BF2820E86}" destId="{081483F0-929B-4619-9817-C5BA9CD741DD}" srcOrd="0" destOrd="0" presId="urn:microsoft.com/office/officeart/2005/8/layout/cycle7"/>
    <dgm:cxn modelId="{7215D9ED-1EFE-4C02-8AEC-38D105760DB0}" type="presOf" srcId="{618BB973-A570-4678-8BED-0D6FC7B111E5}" destId="{A0D55764-E4FD-4DDF-A494-939B0BFECFFB}" srcOrd="1" destOrd="0" presId="urn:microsoft.com/office/officeart/2005/8/layout/cycle7"/>
    <dgm:cxn modelId="{8FE37470-E38E-4B2B-8049-723D36009550}" type="presOf" srcId="{D4A5FC06-F0F2-43FD-93EE-7703F9D8C47A}" destId="{A029EBB1-6BFA-48A0-9A58-2B671FDC5FF1}" srcOrd="1" destOrd="0" presId="urn:microsoft.com/office/officeart/2005/8/layout/cycle7"/>
    <dgm:cxn modelId="{009EA875-D041-4ABD-A010-3D33691AF480}" type="presOf" srcId="{A70DB1FC-230E-4B40-B60C-DD6B9E407D0B}" destId="{79FAF77D-C0CC-4704-9220-04F75122DBAA}" srcOrd="0" destOrd="0" presId="urn:microsoft.com/office/officeart/2005/8/layout/cycle7"/>
    <dgm:cxn modelId="{A4965F79-32EE-43CC-82C2-4EDD5A2E617C}" srcId="{A70DB1FC-230E-4B40-B60C-DD6B9E407D0B}" destId="{CA29D077-304F-453C-82EB-22FCD17649A7}" srcOrd="2" destOrd="0" parTransId="{D191B800-4437-4C30-946B-04F0458BD570}" sibTransId="{618BB973-A570-4678-8BED-0D6FC7B111E5}"/>
    <dgm:cxn modelId="{79AB16A3-0B92-43E1-9C2E-4C045839A4DB}" srcId="{A70DB1FC-230E-4B40-B60C-DD6B9E407D0B}" destId="{B39AAE88-1A52-4543-A410-660BF2820E86}" srcOrd="0" destOrd="0" parTransId="{214EC375-31F1-4580-9249-26065675AA5B}" sibTransId="{62357310-D160-41D2-855B-ACDC6F0AE7B9}"/>
    <dgm:cxn modelId="{A9FFD7B2-C76A-413F-AFF8-E46929AD3B5F}" type="presOf" srcId="{62357310-D160-41D2-855B-ACDC6F0AE7B9}" destId="{F0FA6801-0171-4E13-A89F-2D6513159757}" srcOrd="0" destOrd="0" presId="urn:microsoft.com/office/officeart/2005/8/layout/cycle7"/>
    <dgm:cxn modelId="{C816E52E-01CB-4E10-9A6E-1725B166BE49}" type="presParOf" srcId="{79FAF77D-C0CC-4704-9220-04F75122DBAA}" destId="{081483F0-929B-4619-9817-C5BA9CD741DD}" srcOrd="0" destOrd="0" presId="urn:microsoft.com/office/officeart/2005/8/layout/cycle7"/>
    <dgm:cxn modelId="{E40BC114-9069-4A2A-AE19-1F5D6E35D6B6}" type="presParOf" srcId="{79FAF77D-C0CC-4704-9220-04F75122DBAA}" destId="{F0FA6801-0171-4E13-A89F-2D6513159757}" srcOrd="1" destOrd="0" presId="urn:microsoft.com/office/officeart/2005/8/layout/cycle7"/>
    <dgm:cxn modelId="{729AA61A-CB07-4203-8554-C5539DE0B362}" type="presParOf" srcId="{F0FA6801-0171-4E13-A89F-2D6513159757}" destId="{4981A2F3-5186-41C7-A441-0DE9DF128BBC}" srcOrd="0" destOrd="0" presId="urn:microsoft.com/office/officeart/2005/8/layout/cycle7"/>
    <dgm:cxn modelId="{E11BAAC0-2082-4B5E-83C2-EC5EAA0E78EB}" type="presParOf" srcId="{79FAF77D-C0CC-4704-9220-04F75122DBAA}" destId="{786D1798-2B75-4C15-8881-3A0FE07249F6}" srcOrd="2" destOrd="0" presId="urn:microsoft.com/office/officeart/2005/8/layout/cycle7"/>
    <dgm:cxn modelId="{7D247C79-A8FB-4706-A1D2-8B4704E21AC8}" type="presParOf" srcId="{79FAF77D-C0CC-4704-9220-04F75122DBAA}" destId="{C4587D37-A196-4635-94CC-465D53433C11}" srcOrd="3" destOrd="0" presId="urn:microsoft.com/office/officeart/2005/8/layout/cycle7"/>
    <dgm:cxn modelId="{89E8EDA7-2C88-4DAA-8749-6932CA592F8D}" type="presParOf" srcId="{C4587D37-A196-4635-94CC-465D53433C11}" destId="{A029EBB1-6BFA-48A0-9A58-2B671FDC5FF1}" srcOrd="0" destOrd="0" presId="urn:microsoft.com/office/officeart/2005/8/layout/cycle7"/>
    <dgm:cxn modelId="{744687FC-C990-45F2-A561-E4EE1AF13A5C}" type="presParOf" srcId="{79FAF77D-C0CC-4704-9220-04F75122DBAA}" destId="{F7E8369D-0BF5-4F2A-AD18-54F2DC586A48}" srcOrd="4" destOrd="0" presId="urn:microsoft.com/office/officeart/2005/8/layout/cycle7"/>
    <dgm:cxn modelId="{135C4CFA-FDFE-44A1-A2B3-C35B4D1F7659}" type="presParOf" srcId="{79FAF77D-C0CC-4704-9220-04F75122DBAA}" destId="{08C5B51B-69B7-453E-A9BD-E4939952316A}" srcOrd="5" destOrd="0" presId="urn:microsoft.com/office/officeart/2005/8/layout/cycle7"/>
    <dgm:cxn modelId="{CEDEDFCC-725F-4FA6-A1C0-EDED271B3F64}" type="presParOf" srcId="{08C5B51B-69B7-453E-A9BD-E4939952316A}" destId="{A0D55764-E4FD-4DDF-A494-939B0BFECFFB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EB4-0E84-4DB1-8D82-B80D9BC5E76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93D5-0DCD-487D-8C11-1B8B5998E5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2018-06-08T03:05:17Z</dcterms:created>
  <dcterms:modified xsi:type="dcterms:W3CDTF">2018-06-08T03:06:49Z</dcterms:modified>
</cp:coreProperties>
</file>