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0632F-F6F4-4527-85A8-D894433B8AB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A766583-C848-48C9-AEEC-6635C7D5D4E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5A881B-FBE0-46F6-82BB-830A2AE875EF}" type="parTrans" cxnId="{3BD453B6-7291-4507-954E-C9658C0EE34E}">
      <dgm:prSet/>
      <dgm:spPr/>
      <dgm:t>
        <a:bodyPr/>
        <a:lstStyle/>
        <a:p>
          <a:endParaRPr lang="en-US"/>
        </a:p>
      </dgm:t>
    </dgm:pt>
    <dgm:pt modelId="{7C884592-7888-4A0F-9E86-47236B5ECD4F}" type="sibTrans" cxnId="{3BD453B6-7291-4507-954E-C9658C0EE34E}">
      <dgm:prSet/>
      <dgm:spPr/>
      <dgm:t>
        <a:bodyPr/>
        <a:lstStyle/>
        <a:p>
          <a:endParaRPr lang="en-US"/>
        </a:p>
      </dgm:t>
    </dgm:pt>
    <dgm:pt modelId="{0EBAC259-9457-469D-ADEA-3E5C9354AF00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FAD66AC-29FD-4D25-AC30-9B9051829A10}" type="parTrans" cxnId="{F0CA324E-83BC-4FC8-8A89-CE53CABD3B53}">
      <dgm:prSet/>
      <dgm:spPr/>
      <dgm:t>
        <a:bodyPr/>
        <a:lstStyle/>
        <a:p>
          <a:endParaRPr lang="en-US"/>
        </a:p>
      </dgm:t>
    </dgm:pt>
    <dgm:pt modelId="{0C56A6EC-D8B6-41C8-80FE-54C776FEDB13}" type="sibTrans" cxnId="{F0CA324E-83BC-4FC8-8A89-CE53CABD3B53}">
      <dgm:prSet/>
      <dgm:spPr/>
      <dgm:t>
        <a:bodyPr/>
        <a:lstStyle/>
        <a:p>
          <a:endParaRPr lang="en-US"/>
        </a:p>
      </dgm:t>
    </dgm:pt>
    <dgm:pt modelId="{C268700F-DA61-4931-86BC-9E29C5F545BB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C9527E8-923D-4190-9A4F-D42937413F53}" type="parTrans" cxnId="{2372D9FD-7B03-4000-8862-728AC8EF6B49}">
      <dgm:prSet/>
      <dgm:spPr/>
      <dgm:t>
        <a:bodyPr/>
        <a:lstStyle/>
        <a:p>
          <a:endParaRPr lang="en-US"/>
        </a:p>
      </dgm:t>
    </dgm:pt>
    <dgm:pt modelId="{2C5883D5-AD7D-4453-B902-9698E963483F}" type="sibTrans" cxnId="{2372D9FD-7B03-4000-8862-728AC8EF6B49}">
      <dgm:prSet/>
      <dgm:spPr/>
      <dgm:t>
        <a:bodyPr/>
        <a:lstStyle/>
        <a:p>
          <a:endParaRPr lang="en-US"/>
        </a:p>
      </dgm:t>
    </dgm:pt>
    <dgm:pt modelId="{D78D2CB2-6B4F-40B6-AA4A-6A021855D1F3}" type="pres">
      <dgm:prSet presAssocID="{59F0632F-F6F4-4527-85A8-D894433B8AB5}" presName="Name0" presStyleCnt="0">
        <dgm:presLayoutVars>
          <dgm:dir/>
          <dgm:animLvl val="lvl"/>
          <dgm:resizeHandles val="exact"/>
        </dgm:presLayoutVars>
      </dgm:prSet>
      <dgm:spPr/>
    </dgm:pt>
    <dgm:pt modelId="{A572128C-3BF6-4F56-A27B-D84F8E55B198}" type="pres">
      <dgm:prSet presAssocID="{0A766583-C848-48C9-AEEC-6635C7D5D4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C143E-B717-4998-B6D5-11AB369EFBBA}" type="pres">
      <dgm:prSet presAssocID="{7C884592-7888-4A0F-9E86-47236B5ECD4F}" presName="parTxOnlySpace" presStyleCnt="0"/>
      <dgm:spPr/>
    </dgm:pt>
    <dgm:pt modelId="{3AEF9A76-D44B-4CBC-B242-86A46A721293}" type="pres">
      <dgm:prSet presAssocID="{0EBAC259-9457-469D-ADEA-3E5C9354AF0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216DF-7D91-4E6B-BA8F-80D9B8BD9D42}" type="pres">
      <dgm:prSet presAssocID="{0C56A6EC-D8B6-41C8-80FE-54C776FEDB13}" presName="parTxOnlySpace" presStyleCnt="0"/>
      <dgm:spPr/>
    </dgm:pt>
    <dgm:pt modelId="{F8F67B3E-4F83-4A9F-A194-44CD5347DCE7}" type="pres">
      <dgm:prSet presAssocID="{C268700F-DA61-4931-86BC-9E29C5F545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2D9FD-7B03-4000-8862-728AC8EF6B49}" srcId="{59F0632F-F6F4-4527-85A8-D894433B8AB5}" destId="{C268700F-DA61-4931-86BC-9E29C5F545BB}" srcOrd="2" destOrd="0" parTransId="{BC9527E8-923D-4190-9A4F-D42937413F53}" sibTransId="{2C5883D5-AD7D-4453-B902-9698E963483F}"/>
    <dgm:cxn modelId="{D975B38E-EDF0-4A29-AB48-772B5EBE577B}" type="presOf" srcId="{59F0632F-F6F4-4527-85A8-D894433B8AB5}" destId="{D78D2CB2-6B4F-40B6-AA4A-6A021855D1F3}" srcOrd="0" destOrd="0" presId="urn:microsoft.com/office/officeart/2005/8/layout/chevron1"/>
    <dgm:cxn modelId="{5059451E-E38F-4A82-9629-E493E02220BD}" type="presOf" srcId="{0EBAC259-9457-469D-ADEA-3E5C9354AF00}" destId="{3AEF9A76-D44B-4CBC-B242-86A46A721293}" srcOrd="0" destOrd="0" presId="urn:microsoft.com/office/officeart/2005/8/layout/chevron1"/>
    <dgm:cxn modelId="{174CA3A8-D6F8-4CF8-BD60-DCBF14A8ABE9}" type="presOf" srcId="{0A766583-C848-48C9-AEEC-6635C7D5D4E3}" destId="{A572128C-3BF6-4F56-A27B-D84F8E55B198}" srcOrd="0" destOrd="0" presId="urn:microsoft.com/office/officeart/2005/8/layout/chevron1"/>
    <dgm:cxn modelId="{F0CA324E-83BC-4FC8-8A89-CE53CABD3B53}" srcId="{59F0632F-F6F4-4527-85A8-D894433B8AB5}" destId="{0EBAC259-9457-469D-ADEA-3E5C9354AF00}" srcOrd="1" destOrd="0" parTransId="{7FAD66AC-29FD-4D25-AC30-9B9051829A10}" sibTransId="{0C56A6EC-D8B6-41C8-80FE-54C776FEDB13}"/>
    <dgm:cxn modelId="{1BC7B079-BE5F-4F83-BB18-4F0A1A0DAC6E}" type="presOf" srcId="{C268700F-DA61-4931-86BC-9E29C5F545BB}" destId="{F8F67B3E-4F83-4A9F-A194-44CD5347DCE7}" srcOrd="0" destOrd="0" presId="urn:microsoft.com/office/officeart/2005/8/layout/chevron1"/>
    <dgm:cxn modelId="{3BD453B6-7291-4507-954E-C9658C0EE34E}" srcId="{59F0632F-F6F4-4527-85A8-D894433B8AB5}" destId="{0A766583-C848-48C9-AEEC-6635C7D5D4E3}" srcOrd="0" destOrd="0" parTransId="{E45A881B-FBE0-46F6-82BB-830A2AE875EF}" sibTransId="{7C884592-7888-4A0F-9E86-47236B5ECD4F}"/>
    <dgm:cxn modelId="{E0075475-FCC9-4FA5-B890-8B5493195895}" type="presParOf" srcId="{D78D2CB2-6B4F-40B6-AA4A-6A021855D1F3}" destId="{A572128C-3BF6-4F56-A27B-D84F8E55B198}" srcOrd="0" destOrd="0" presId="urn:microsoft.com/office/officeart/2005/8/layout/chevron1"/>
    <dgm:cxn modelId="{7009B907-CBA7-4690-9D63-03996D6A3E72}" type="presParOf" srcId="{D78D2CB2-6B4F-40B6-AA4A-6A021855D1F3}" destId="{6A5C143E-B717-4998-B6D5-11AB369EFBBA}" srcOrd="1" destOrd="0" presId="urn:microsoft.com/office/officeart/2005/8/layout/chevron1"/>
    <dgm:cxn modelId="{44F805A0-004F-4E39-A581-0DB917151CAA}" type="presParOf" srcId="{D78D2CB2-6B4F-40B6-AA4A-6A021855D1F3}" destId="{3AEF9A76-D44B-4CBC-B242-86A46A721293}" srcOrd="2" destOrd="0" presId="urn:microsoft.com/office/officeart/2005/8/layout/chevron1"/>
    <dgm:cxn modelId="{ABE671A0-092D-4DAB-A14D-97E08B452D14}" type="presParOf" srcId="{D78D2CB2-6B4F-40B6-AA4A-6A021855D1F3}" destId="{065216DF-7D91-4E6B-BA8F-80D9B8BD9D42}" srcOrd="3" destOrd="0" presId="urn:microsoft.com/office/officeart/2005/8/layout/chevron1"/>
    <dgm:cxn modelId="{5A9A1FDD-BB9C-40D5-BECE-08EC9AD3221E}" type="presParOf" srcId="{D78D2CB2-6B4F-40B6-AA4A-6A021855D1F3}" destId="{F8F67B3E-4F83-4A9F-A194-44CD5347DCE7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2C97-7E2F-48E2-8FB9-6B2CE433676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2536-EDF6-4522-A3A8-F6C5DEA3D3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7</cp:revision>
  <dcterms:created xsi:type="dcterms:W3CDTF">2018-05-11T11:46:39Z</dcterms:created>
  <dcterms:modified xsi:type="dcterms:W3CDTF">2018-05-11T13:10:50Z</dcterms:modified>
</cp:coreProperties>
</file>