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A2C0F-D827-4CB4-B04F-20210A14357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A317EA7-D92C-4924-9AB7-5009D4F83D3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6A460CDA-447D-4B1F-818F-78951DB3A537}" type="parTrans" cxnId="{C794FB56-34C4-4B33-9DC9-05EDFD6D6D50}">
      <dgm:prSet/>
      <dgm:spPr/>
      <dgm:t>
        <a:bodyPr/>
        <a:lstStyle/>
        <a:p>
          <a:endParaRPr lang="en-US"/>
        </a:p>
      </dgm:t>
    </dgm:pt>
    <dgm:pt modelId="{D87684D7-0300-43A0-A919-781F2DE86905}" type="sibTrans" cxnId="{C794FB56-34C4-4B33-9DC9-05EDFD6D6D50}">
      <dgm:prSet/>
      <dgm:spPr/>
      <dgm:t>
        <a:bodyPr/>
        <a:lstStyle/>
        <a:p>
          <a:endParaRPr lang="en-US"/>
        </a:p>
      </dgm:t>
    </dgm:pt>
    <dgm:pt modelId="{C76625B9-CA05-446A-9269-8F7621191AF3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8AEB7E4-CF14-4FFB-959D-16B9F5A3F0CB}" type="parTrans" cxnId="{04A0205F-920C-4409-ADBA-2AA16CE491A5}">
      <dgm:prSet/>
      <dgm:spPr/>
      <dgm:t>
        <a:bodyPr/>
        <a:lstStyle/>
        <a:p>
          <a:endParaRPr lang="en-US"/>
        </a:p>
      </dgm:t>
    </dgm:pt>
    <dgm:pt modelId="{103C3DE3-63A1-458A-85CA-37ECA6B5F026}" type="sibTrans" cxnId="{04A0205F-920C-4409-ADBA-2AA16CE491A5}">
      <dgm:prSet/>
      <dgm:spPr/>
      <dgm:t>
        <a:bodyPr/>
        <a:lstStyle/>
        <a:p>
          <a:endParaRPr lang="en-US"/>
        </a:p>
      </dgm:t>
    </dgm:pt>
    <dgm:pt modelId="{0C5D370C-4C79-4E05-9348-4556BDD0D7B0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4BCE8959-CF23-4D87-B3A0-6BEC00B38B36}" type="parTrans" cxnId="{00B11A10-0847-4179-8C5B-075D73075451}">
      <dgm:prSet/>
      <dgm:spPr/>
      <dgm:t>
        <a:bodyPr/>
        <a:lstStyle/>
        <a:p>
          <a:endParaRPr lang="en-US"/>
        </a:p>
      </dgm:t>
    </dgm:pt>
    <dgm:pt modelId="{6B6B4C36-8C26-4E4A-A543-351E0C2AEAAE}" type="sibTrans" cxnId="{00B11A10-0847-4179-8C5B-075D73075451}">
      <dgm:prSet/>
      <dgm:spPr/>
      <dgm:t>
        <a:bodyPr/>
        <a:lstStyle/>
        <a:p>
          <a:endParaRPr lang="en-US"/>
        </a:p>
      </dgm:t>
    </dgm:pt>
    <dgm:pt modelId="{E115C018-6A29-4EB9-8818-C11F6A624518}" type="pres">
      <dgm:prSet presAssocID="{706A2C0F-D827-4CB4-B04F-20210A14357E}" presName="compositeShape" presStyleCnt="0">
        <dgm:presLayoutVars>
          <dgm:chMax val="7"/>
          <dgm:dir/>
          <dgm:resizeHandles val="exact"/>
        </dgm:presLayoutVars>
      </dgm:prSet>
      <dgm:spPr/>
    </dgm:pt>
    <dgm:pt modelId="{32ED7DE6-8D05-4A62-BAAD-4F13907FBB88}" type="pres">
      <dgm:prSet presAssocID="{706A2C0F-D827-4CB4-B04F-20210A14357E}" presName="wedge1" presStyleLbl="node1" presStyleIdx="0" presStyleCnt="3"/>
      <dgm:spPr/>
    </dgm:pt>
    <dgm:pt modelId="{DC2EE49F-E493-4F9E-84C0-77F3AEFCB381}" type="pres">
      <dgm:prSet presAssocID="{706A2C0F-D827-4CB4-B04F-20210A14357E}" presName="dummy1a" presStyleCnt="0"/>
      <dgm:spPr/>
    </dgm:pt>
    <dgm:pt modelId="{CDEE60D5-F5AA-4BC0-B100-D7A0BDA0EF28}" type="pres">
      <dgm:prSet presAssocID="{706A2C0F-D827-4CB4-B04F-20210A14357E}" presName="dummy1b" presStyleCnt="0"/>
      <dgm:spPr/>
    </dgm:pt>
    <dgm:pt modelId="{2DE58870-685A-4416-88AC-B84503A56D23}" type="pres">
      <dgm:prSet presAssocID="{706A2C0F-D827-4CB4-B04F-20210A14357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0565D5E-38DE-42B8-8772-64FDA7573E64}" type="pres">
      <dgm:prSet presAssocID="{706A2C0F-D827-4CB4-B04F-20210A14357E}" presName="wedge2" presStyleLbl="node1" presStyleIdx="1" presStyleCnt="3"/>
      <dgm:spPr/>
      <dgm:t>
        <a:bodyPr/>
        <a:lstStyle/>
        <a:p>
          <a:endParaRPr lang="en-US"/>
        </a:p>
      </dgm:t>
    </dgm:pt>
    <dgm:pt modelId="{0C753A56-1E52-47F2-99BF-8AB65F5FEBB2}" type="pres">
      <dgm:prSet presAssocID="{706A2C0F-D827-4CB4-B04F-20210A14357E}" presName="dummy2a" presStyleCnt="0"/>
      <dgm:spPr/>
    </dgm:pt>
    <dgm:pt modelId="{2C6692B0-4603-451A-8AC5-B0F8CE1A1012}" type="pres">
      <dgm:prSet presAssocID="{706A2C0F-D827-4CB4-B04F-20210A14357E}" presName="dummy2b" presStyleCnt="0"/>
      <dgm:spPr/>
    </dgm:pt>
    <dgm:pt modelId="{1F73742C-4B88-4FBB-8350-781A15E90753}" type="pres">
      <dgm:prSet presAssocID="{706A2C0F-D827-4CB4-B04F-20210A14357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F65C5-2782-465D-BE87-223EB1E1D0BF}" type="pres">
      <dgm:prSet presAssocID="{706A2C0F-D827-4CB4-B04F-20210A14357E}" presName="wedge3" presStyleLbl="node1" presStyleIdx="2" presStyleCnt="3"/>
      <dgm:spPr/>
    </dgm:pt>
    <dgm:pt modelId="{09F6FB88-4CD6-4A55-BBD7-38F01AAA99AF}" type="pres">
      <dgm:prSet presAssocID="{706A2C0F-D827-4CB4-B04F-20210A14357E}" presName="dummy3a" presStyleCnt="0"/>
      <dgm:spPr/>
    </dgm:pt>
    <dgm:pt modelId="{9EACD867-979A-4C2D-B97E-B71E234D2665}" type="pres">
      <dgm:prSet presAssocID="{706A2C0F-D827-4CB4-B04F-20210A14357E}" presName="dummy3b" presStyleCnt="0"/>
      <dgm:spPr/>
    </dgm:pt>
    <dgm:pt modelId="{1ADA46DD-0064-46FE-9B18-B03CE48F8CE5}" type="pres">
      <dgm:prSet presAssocID="{706A2C0F-D827-4CB4-B04F-20210A14357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7B8203E-4D73-458B-A889-378D40F25C43}" type="pres">
      <dgm:prSet presAssocID="{D87684D7-0300-43A0-A919-781F2DE86905}" presName="arrowWedge1" presStyleLbl="fgSibTrans2D1" presStyleIdx="0" presStyleCnt="3"/>
      <dgm:spPr/>
    </dgm:pt>
    <dgm:pt modelId="{3A76B8BE-3901-4FB2-B777-A9DA375CB77E}" type="pres">
      <dgm:prSet presAssocID="{103C3DE3-63A1-458A-85CA-37ECA6B5F026}" presName="arrowWedge2" presStyleLbl="fgSibTrans2D1" presStyleIdx="1" presStyleCnt="3"/>
      <dgm:spPr/>
    </dgm:pt>
    <dgm:pt modelId="{6813EDD4-FB30-42C0-A342-8FB6645657E0}" type="pres">
      <dgm:prSet presAssocID="{6B6B4C36-8C26-4E4A-A543-351E0C2AEAAE}" presName="arrowWedge3" presStyleLbl="fgSibTrans2D1" presStyleIdx="2" presStyleCnt="3"/>
      <dgm:spPr/>
    </dgm:pt>
  </dgm:ptLst>
  <dgm:cxnLst>
    <dgm:cxn modelId="{C794FB56-34C4-4B33-9DC9-05EDFD6D6D50}" srcId="{706A2C0F-D827-4CB4-B04F-20210A14357E}" destId="{CA317EA7-D92C-4924-9AB7-5009D4F83D35}" srcOrd="0" destOrd="0" parTransId="{6A460CDA-447D-4B1F-818F-78951DB3A537}" sibTransId="{D87684D7-0300-43A0-A919-781F2DE86905}"/>
    <dgm:cxn modelId="{E156271A-A923-4B7C-A6EB-D463CE346425}" type="presOf" srcId="{C76625B9-CA05-446A-9269-8F7621191AF3}" destId="{30565D5E-38DE-42B8-8772-64FDA7573E64}" srcOrd="0" destOrd="0" presId="urn:microsoft.com/office/officeart/2005/8/layout/cycle8"/>
    <dgm:cxn modelId="{6131A5C2-C54C-4CA9-90C4-15D0923CCDF2}" type="presOf" srcId="{CA317EA7-D92C-4924-9AB7-5009D4F83D35}" destId="{2DE58870-685A-4416-88AC-B84503A56D23}" srcOrd="1" destOrd="0" presId="urn:microsoft.com/office/officeart/2005/8/layout/cycle8"/>
    <dgm:cxn modelId="{95C84FAE-2305-4129-AEB2-A05A358726E3}" type="presOf" srcId="{C76625B9-CA05-446A-9269-8F7621191AF3}" destId="{1F73742C-4B88-4FBB-8350-781A15E90753}" srcOrd="1" destOrd="0" presId="urn:microsoft.com/office/officeart/2005/8/layout/cycle8"/>
    <dgm:cxn modelId="{EE19F6E6-72B7-4003-8127-D6B0B972BCC5}" type="presOf" srcId="{0C5D370C-4C79-4E05-9348-4556BDD0D7B0}" destId="{1ADA46DD-0064-46FE-9B18-B03CE48F8CE5}" srcOrd="1" destOrd="0" presId="urn:microsoft.com/office/officeart/2005/8/layout/cycle8"/>
    <dgm:cxn modelId="{00B11A10-0847-4179-8C5B-075D73075451}" srcId="{706A2C0F-D827-4CB4-B04F-20210A14357E}" destId="{0C5D370C-4C79-4E05-9348-4556BDD0D7B0}" srcOrd="2" destOrd="0" parTransId="{4BCE8959-CF23-4D87-B3A0-6BEC00B38B36}" sibTransId="{6B6B4C36-8C26-4E4A-A543-351E0C2AEAAE}"/>
    <dgm:cxn modelId="{8EF7523A-8F06-4B3A-B122-46CD125EC117}" type="presOf" srcId="{CA317EA7-D92C-4924-9AB7-5009D4F83D35}" destId="{32ED7DE6-8D05-4A62-BAAD-4F13907FBB88}" srcOrd="0" destOrd="0" presId="urn:microsoft.com/office/officeart/2005/8/layout/cycle8"/>
    <dgm:cxn modelId="{04A0205F-920C-4409-ADBA-2AA16CE491A5}" srcId="{706A2C0F-D827-4CB4-B04F-20210A14357E}" destId="{C76625B9-CA05-446A-9269-8F7621191AF3}" srcOrd="1" destOrd="0" parTransId="{B8AEB7E4-CF14-4FFB-959D-16B9F5A3F0CB}" sibTransId="{103C3DE3-63A1-458A-85CA-37ECA6B5F026}"/>
    <dgm:cxn modelId="{A16539E0-A312-47B8-9E16-754287CEA6DD}" type="presOf" srcId="{706A2C0F-D827-4CB4-B04F-20210A14357E}" destId="{E115C018-6A29-4EB9-8818-C11F6A624518}" srcOrd="0" destOrd="0" presId="urn:microsoft.com/office/officeart/2005/8/layout/cycle8"/>
    <dgm:cxn modelId="{19D0A4C5-8EBD-4774-BC91-6A8683252B4F}" type="presOf" srcId="{0C5D370C-4C79-4E05-9348-4556BDD0D7B0}" destId="{396F65C5-2782-465D-BE87-223EB1E1D0BF}" srcOrd="0" destOrd="0" presId="urn:microsoft.com/office/officeart/2005/8/layout/cycle8"/>
    <dgm:cxn modelId="{DC3D8E07-6D7C-4BC1-A37C-8B978D68AB07}" type="presParOf" srcId="{E115C018-6A29-4EB9-8818-C11F6A624518}" destId="{32ED7DE6-8D05-4A62-BAAD-4F13907FBB88}" srcOrd="0" destOrd="0" presId="urn:microsoft.com/office/officeart/2005/8/layout/cycle8"/>
    <dgm:cxn modelId="{F2C058FC-9DF1-4905-8F40-AD6393F922AD}" type="presParOf" srcId="{E115C018-6A29-4EB9-8818-C11F6A624518}" destId="{DC2EE49F-E493-4F9E-84C0-77F3AEFCB381}" srcOrd="1" destOrd="0" presId="urn:microsoft.com/office/officeart/2005/8/layout/cycle8"/>
    <dgm:cxn modelId="{B4D8F678-1D3A-4A66-BE66-07408035A49B}" type="presParOf" srcId="{E115C018-6A29-4EB9-8818-C11F6A624518}" destId="{CDEE60D5-F5AA-4BC0-B100-D7A0BDA0EF28}" srcOrd="2" destOrd="0" presId="urn:microsoft.com/office/officeart/2005/8/layout/cycle8"/>
    <dgm:cxn modelId="{AF067B42-B5E9-430F-A3D7-504F6091B3C5}" type="presParOf" srcId="{E115C018-6A29-4EB9-8818-C11F6A624518}" destId="{2DE58870-685A-4416-88AC-B84503A56D23}" srcOrd="3" destOrd="0" presId="urn:microsoft.com/office/officeart/2005/8/layout/cycle8"/>
    <dgm:cxn modelId="{9BF99AA9-EF92-403D-9936-E4324E859CA0}" type="presParOf" srcId="{E115C018-6A29-4EB9-8818-C11F6A624518}" destId="{30565D5E-38DE-42B8-8772-64FDA7573E64}" srcOrd="4" destOrd="0" presId="urn:microsoft.com/office/officeart/2005/8/layout/cycle8"/>
    <dgm:cxn modelId="{EAA86DF3-9726-4637-82CB-9456252BFE99}" type="presParOf" srcId="{E115C018-6A29-4EB9-8818-C11F6A624518}" destId="{0C753A56-1E52-47F2-99BF-8AB65F5FEBB2}" srcOrd="5" destOrd="0" presId="urn:microsoft.com/office/officeart/2005/8/layout/cycle8"/>
    <dgm:cxn modelId="{E4DDF2C3-4DC3-4E79-9EAD-8F2B150DE715}" type="presParOf" srcId="{E115C018-6A29-4EB9-8818-C11F6A624518}" destId="{2C6692B0-4603-451A-8AC5-B0F8CE1A1012}" srcOrd="6" destOrd="0" presId="urn:microsoft.com/office/officeart/2005/8/layout/cycle8"/>
    <dgm:cxn modelId="{C71279E1-A7F8-4B20-BEC6-699013A99F47}" type="presParOf" srcId="{E115C018-6A29-4EB9-8818-C11F6A624518}" destId="{1F73742C-4B88-4FBB-8350-781A15E90753}" srcOrd="7" destOrd="0" presId="urn:microsoft.com/office/officeart/2005/8/layout/cycle8"/>
    <dgm:cxn modelId="{756C680F-C69F-4832-A89D-F2504FD92703}" type="presParOf" srcId="{E115C018-6A29-4EB9-8818-C11F6A624518}" destId="{396F65C5-2782-465D-BE87-223EB1E1D0BF}" srcOrd="8" destOrd="0" presId="urn:microsoft.com/office/officeart/2005/8/layout/cycle8"/>
    <dgm:cxn modelId="{3E8A9CE9-25A2-4436-8E7F-9B5F8158F2DA}" type="presParOf" srcId="{E115C018-6A29-4EB9-8818-C11F6A624518}" destId="{09F6FB88-4CD6-4A55-BBD7-38F01AAA99AF}" srcOrd="9" destOrd="0" presId="urn:microsoft.com/office/officeart/2005/8/layout/cycle8"/>
    <dgm:cxn modelId="{BE8ECEBD-54B6-4F54-9C28-3B7108170BB1}" type="presParOf" srcId="{E115C018-6A29-4EB9-8818-C11F6A624518}" destId="{9EACD867-979A-4C2D-B97E-B71E234D2665}" srcOrd="10" destOrd="0" presId="urn:microsoft.com/office/officeart/2005/8/layout/cycle8"/>
    <dgm:cxn modelId="{AF51AAEB-FD30-47F2-A6D0-6CF191662912}" type="presParOf" srcId="{E115C018-6A29-4EB9-8818-C11F6A624518}" destId="{1ADA46DD-0064-46FE-9B18-B03CE48F8CE5}" srcOrd="11" destOrd="0" presId="urn:microsoft.com/office/officeart/2005/8/layout/cycle8"/>
    <dgm:cxn modelId="{EA4EE44C-3489-46CF-AF8C-454238110EDE}" type="presParOf" srcId="{E115C018-6A29-4EB9-8818-C11F6A624518}" destId="{A7B8203E-4D73-458B-A889-378D40F25C43}" srcOrd="12" destOrd="0" presId="urn:microsoft.com/office/officeart/2005/8/layout/cycle8"/>
    <dgm:cxn modelId="{48F47857-9716-4F5B-82A4-7E6EE56E6F88}" type="presParOf" srcId="{E115C018-6A29-4EB9-8818-C11F6A624518}" destId="{3A76B8BE-3901-4FB2-B777-A9DA375CB77E}" srcOrd="13" destOrd="0" presId="urn:microsoft.com/office/officeart/2005/8/layout/cycle8"/>
    <dgm:cxn modelId="{A10BB746-5869-4F6F-B998-C082DDC1B74D}" type="presParOf" srcId="{E115C018-6A29-4EB9-8818-C11F6A624518}" destId="{6813EDD4-FB30-42C0-A342-8FB6645657E0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F2AE-19D0-46E6-A839-2D71FBAADAE8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294-2EA8-4453-B56E-497B701B06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1</cp:revision>
  <dcterms:created xsi:type="dcterms:W3CDTF">2018-03-30T04:44:15Z</dcterms:created>
  <dcterms:modified xsi:type="dcterms:W3CDTF">2018-03-30T04:45:17Z</dcterms:modified>
</cp:coreProperties>
</file>