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0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248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511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6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85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77251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6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</dc:creator>
  <cp:lastModifiedBy>x</cp:lastModifiedBy>
  <cp:revision>6</cp:revision>
  <dcterms:created xsi:type="dcterms:W3CDTF">2021-12-17T06:39:09Z</dcterms:created>
  <dcterms:modified xsi:type="dcterms:W3CDTF">2021-12-17T06:55:50Z</dcterms:modified>
</cp:coreProperties>
</file>