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4F2D-3E9D-4C72-8D27-BFEC61869A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5E41-5694-444C-8EDC-6EA599AC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4F2D-3E9D-4C72-8D27-BFEC61869A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935E41-5694-444C-8EDC-6EA599AC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662557-6DBB-41D0-9D3A-F41471CE279E}"/>
              </a:ext>
            </a:extLst>
          </p:cNvPr>
          <p:cNvSpPr/>
          <p:nvPr/>
        </p:nvSpPr>
        <p:spPr>
          <a:xfrm>
            <a:off x="2570922" y="2146852"/>
            <a:ext cx="3246782" cy="206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00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Tamás Zolnai</dc:creator>
  <cp:lastModifiedBy>Tamás Zolnai</cp:lastModifiedBy>
  <cp:revision>4</cp:revision>
  <dcterms:created xsi:type="dcterms:W3CDTF">2019-05-17T17:56:06Z</dcterms:created>
  <dcterms:modified xsi:type="dcterms:W3CDTF">2019-05-18T15:51:42Z</dcterms:modified>
</cp:coreProperties>
</file>