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7E12C2-AB52-450E-83E2-82873C50358C}" type="doc">
      <dgm:prSet loTypeId="urn:microsoft.com/office/officeart/2005/8/layout/lProcess2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B68944A-459B-42D9-957F-AC771686CBA8}">
      <dgm:prSet phldrT="[Text]"/>
      <dgm:spPr>
        <a:solidFill>
          <a:srgbClr val="0000FF"/>
        </a:solidFill>
      </dgm:spPr>
      <dgm:t>
        <a:bodyPr/>
        <a:lstStyle/>
        <a:p>
          <a:r>
            <a:rPr lang="hu-HU" b="1" dirty="0" smtClean="0"/>
            <a:t>In the background</a:t>
          </a:r>
          <a:endParaRPr lang="en-US" b="1" dirty="0"/>
        </a:p>
      </dgm:t>
    </dgm:pt>
    <dgm:pt modelId="{CBFB2DE3-8D88-426A-A6C1-0F4433F15C6B}" type="parTrans" cxnId="{A89064AA-0A00-40B3-8A39-CF7833C03579}">
      <dgm:prSet/>
      <dgm:spPr/>
      <dgm:t>
        <a:bodyPr/>
        <a:lstStyle/>
        <a:p>
          <a:endParaRPr lang="en-US"/>
        </a:p>
      </dgm:t>
    </dgm:pt>
    <dgm:pt modelId="{037CEC96-2C88-408B-B36E-98F219BF25D0}" type="sibTrans" cxnId="{A89064AA-0A00-40B3-8A39-CF7833C03579}">
      <dgm:prSet/>
      <dgm:spPr/>
      <dgm:t>
        <a:bodyPr/>
        <a:lstStyle/>
        <a:p>
          <a:endParaRPr lang="en-US"/>
        </a:p>
      </dgm:t>
    </dgm:pt>
    <dgm:pt modelId="{7C39625D-D68B-4FB2-BAA5-EFDA052645B5}" type="pres">
      <dgm:prSet presAssocID="{C07E12C2-AB52-450E-83E2-82873C50358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DD2452-5577-4AAF-AF84-C4F5BDFC6BB4}" type="pres">
      <dgm:prSet presAssocID="{EB68944A-459B-42D9-957F-AC771686CBA8}" presName="compNode" presStyleCnt="0"/>
      <dgm:spPr/>
    </dgm:pt>
    <dgm:pt modelId="{3A885DB0-CA14-4EA9-A842-1FFE22C04B5B}" type="pres">
      <dgm:prSet presAssocID="{EB68944A-459B-42D9-957F-AC771686CBA8}" presName="aNode" presStyleLbl="bgShp" presStyleIdx="0" presStyleCnt="1" custLinFactNeighborX="-3454"/>
      <dgm:spPr/>
      <dgm:t>
        <a:bodyPr/>
        <a:lstStyle/>
        <a:p>
          <a:endParaRPr lang="en-US"/>
        </a:p>
      </dgm:t>
    </dgm:pt>
    <dgm:pt modelId="{10E02B37-6EA6-458E-AB6F-B7A997749B0D}" type="pres">
      <dgm:prSet presAssocID="{EB68944A-459B-42D9-957F-AC771686CBA8}" presName="textNode" presStyleLbl="bgShp" presStyleIdx="0" presStyleCnt="1"/>
      <dgm:spPr/>
      <dgm:t>
        <a:bodyPr/>
        <a:lstStyle/>
        <a:p>
          <a:endParaRPr lang="en-US"/>
        </a:p>
      </dgm:t>
    </dgm:pt>
    <dgm:pt modelId="{11D99C64-DC11-45E8-9D31-3575C953C4E6}" type="pres">
      <dgm:prSet presAssocID="{EB68944A-459B-42D9-957F-AC771686CBA8}" presName="compChildNode" presStyleCnt="0"/>
      <dgm:spPr/>
    </dgm:pt>
    <dgm:pt modelId="{DA628DFA-8E3D-4AE1-B983-54D3F74716C5}" type="pres">
      <dgm:prSet presAssocID="{EB68944A-459B-42D9-957F-AC771686CBA8}" presName="theInnerList" presStyleCnt="0"/>
      <dgm:spPr/>
    </dgm:pt>
  </dgm:ptLst>
  <dgm:cxnLst>
    <dgm:cxn modelId="{FD359757-565E-49E7-9795-9A9D7760B210}" type="presOf" srcId="{C07E12C2-AB52-450E-83E2-82873C50358C}" destId="{7C39625D-D68B-4FB2-BAA5-EFDA052645B5}" srcOrd="0" destOrd="0" presId="urn:microsoft.com/office/officeart/2005/8/layout/lProcess2"/>
    <dgm:cxn modelId="{A2E19E3C-6122-426F-9325-474C42F54B66}" type="presOf" srcId="{EB68944A-459B-42D9-957F-AC771686CBA8}" destId="{3A885DB0-CA14-4EA9-A842-1FFE22C04B5B}" srcOrd="0" destOrd="0" presId="urn:microsoft.com/office/officeart/2005/8/layout/lProcess2"/>
    <dgm:cxn modelId="{A89064AA-0A00-40B3-8A39-CF7833C03579}" srcId="{C07E12C2-AB52-450E-83E2-82873C50358C}" destId="{EB68944A-459B-42D9-957F-AC771686CBA8}" srcOrd="0" destOrd="0" parTransId="{CBFB2DE3-8D88-426A-A6C1-0F4433F15C6B}" sibTransId="{037CEC96-2C88-408B-B36E-98F219BF25D0}"/>
    <dgm:cxn modelId="{0E8A228C-0ED8-4EAA-AF11-8135E1DF5637}" type="presOf" srcId="{EB68944A-459B-42D9-957F-AC771686CBA8}" destId="{10E02B37-6EA6-458E-AB6F-B7A997749B0D}" srcOrd="1" destOrd="0" presId="urn:microsoft.com/office/officeart/2005/8/layout/lProcess2"/>
    <dgm:cxn modelId="{FF7CC760-56F6-4908-8059-709F5C12DAEA}" type="presParOf" srcId="{7C39625D-D68B-4FB2-BAA5-EFDA052645B5}" destId="{E2DD2452-5577-4AAF-AF84-C4F5BDFC6BB4}" srcOrd="0" destOrd="0" presId="urn:microsoft.com/office/officeart/2005/8/layout/lProcess2"/>
    <dgm:cxn modelId="{23B6439B-C02F-4EE9-B5AA-05505E3F25F9}" type="presParOf" srcId="{E2DD2452-5577-4AAF-AF84-C4F5BDFC6BB4}" destId="{3A885DB0-CA14-4EA9-A842-1FFE22C04B5B}" srcOrd="0" destOrd="0" presId="urn:microsoft.com/office/officeart/2005/8/layout/lProcess2"/>
    <dgm:cxn modelId="{FC25C2B4-030E-4F08-B3C1-6C6BD8EB3F6A}" type="presParOf" srcId="{E2DD2452-5577-4AAF-AF84-C4F5BDFC6BB4}" destId="{10E02B37-6EA6-458E-AB6F-B7A997749B0D}" srcOrd="1" destOrd="0" presId="urn:microsoft.com/office/officeart/2005/8/layout/lProcess2"/>
    <dgm:cxn modelId="{D2B80C2A-AB71-4E80-8857-FF6FEE448763}" type="presParOf" srcId="{E2DD2452-5577-4AAF-AF84-C4F5BDFC6BB4}" destId="{11D99C64-DC11-45E8-9D31-3575C953C4E6}" srcOrd="2" destOrd="0" presId="urn:microsoft.com/office/officeart/2005/8/layout/lProcess2"/>
    <dgm:cxn modelId="{35890385-258A-40B1-AC4F-8831BE310A99}" type="presParOf" srcId="{11D99C64-DC11-45E8-9D31-3575C953C4E6}" destId="{DA628DFA-8E3D-4AE1-B983-54D3F74716C5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85DB0-CA14-4EA9-A842-1FFE22C04B5B}">
      <dsp:nvSpPr>
        <dsp:cNvPr id="0" name=""/>
        <dsp:cNvSpPr/>
      </dsp:nvSpPr>
      <dsp:spPr>
        <a:xfrm>
          <a:off x="0" y="0"/>
          <a:ext cx="4169996" cy="2758597"/>
        </a:xfrm>
        <a:prstGeom prst="roundRect">
          <a:avLst>
            <a:gd name="adj" fmla="val 1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800" b="1" kern="1200" dirty="0" smtClean="0"/>
            <a:t>In the background</a:t>
          </a:r>
          <a:endParaRPr lang="en-US" sz="3800" b="1" kern="1200" dirty="0"/>
        </a:p>
      </dsp:txBody>
      <dsp:txXfrm>
        <a:off x="0" y="0"/>
        <a:ext cx="4169996" cy="827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84BF-BCEC-450B-840A-E529081FD24D}" type="datetimeFigureOut">
              <a:rPr lang="hu-HU" smtClean="0"/>
              <a:t>2014.06.06.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C17-9768-4E4D-B681-E83FB9CA1B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468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84BF-BCEC-450B-840A-E529081FD24D}" type="datetimeFigureOut">
              <a:rPr lang="hu-HU" smtClean="0"/>
              <a:t>2014.06.06.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C17-9768-4E4D-B681-E83FB9CA1B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57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84BF-BCEC-450B-840A-E529081FD24D}" type="datetimeFigureOut">
              <a:rPr lang="hu-HU" smtClean="0"/>
              <a:t>2014.06.06.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C17-9768-4E4D-B681-E83FB9CA1B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415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84BF-BCEC-450B-840A-E529081FD24D}" type="datetimeFigureOut">
              <a:rPr lang="hu-HU" smtClean="0"/>
              <a:t>2014.06.06.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C17-9768-4E4D-B681-E83FB9CA1B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139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84BF-BCEC-450B-840A-E529081FD24D}" type="datetimeFigureOut">
              <a:rPr lang="hu-HU" smtClean="0"/>
              <a:t>2014.06.06.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C17-9768-4E4D-B681-E83FB9CA1B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269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84BF-BCEC-450B-840A-E529081FD24D}" type="datetimeFigureOut">
              <a:rPr lang="hu-HU" smtClean="0"/>
              <a:t>2014.06.06.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C17-9768-4E4D-B681-E83FB9CA1B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2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84BF-BCEC-450B-840A-E529081FD24D}" type="datetimeFigureOut">
              <a:rPr lang="hu-HU" smtClean="0"/>
              <a:t>2014.06.06.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C17-9768-4E4D-B681-E83FB9CA1B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085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84BF-BCEC-450B-840A-E529081FD24D}" type="datetimeFigureOut">
              <a:rPr lang="hu-HU" smtClean="0"/>
              <a:t>2014.06.06.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C17-9768-4E4D-B681-E83FB9CA1B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001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84BF-BCEC-450B-840A-E529081FD24D}" type="datetimeFigureOut">
              <a:rPr lang="hu-HU" smtClean="0"/>
              <a:t>2014.06.06.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C17-9768-4E4D-B681-E83FB9CA1B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332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84BF-BCEC-450B-840A-E529081FD24D}" type="datetimeFigureOut">
              <a:rPr lang="hu-HU" smtClean="0"/>
              <a:t>2014.06.06.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C17-9768-4E4D-B681-E83FB9CA1B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356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84BF-BCEC-450B-840A-E529081FD24D}" type="datetimeFigureOut">
              <a:rPr lang="hu-HU" smtClean="0"/>
              <a:t>2014.06.06.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C17-9768-4E4D-B681-E83FB9CA1B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074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D84BF-BCEC-450B-840A-E529081FD24D}" type="datetimeFigureOut">
              <a:rPr lang="hu-HU" smtClean="0"/>
              <a:t>2014.06.06.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05C17-9768-4E4D-B681-E83FB9CA1B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890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41849090"/>
              </p:ext>
            </p:extLst>
          </p:nvPr>
        </p:nvGraphicFramePr>
        <p:xfrm>
          <a:off x="1475656" y="2276872"/>
          <a:ext cx="4169996" cy="2758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763688" y="3212976"/>
            <a:ext cx="3576550" cy="1062423"/>
          </a:xfrm>
          <a:prstGeom prst="roundRect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  <a:effectLst/>
        </p:spPr>
        <p:txBody>
          <a:bodyPr lIns="731520" tIns="54720" rIns="90000" bIns="46800" rtlCol="0" anchor="ctr"/>
          <a:lstStyle/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hu-H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 Unicode MS" charset="0"/>
              </a:rPr>
              <a:t>At the front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35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zolnai</dc:creator>
  <cp:lastModifiedBy>zolnai</cp:lastModifiedBy>
  <cp:revision>3</cp:revision>
  <dcterms:created xsi:type="dcterms:W3CDTF">2014-06-06T12:39:07Z</dcterms:created>
  <dcterms:modified xsi:type="dcterms:W3CDTF">2014-06-06T13:10:40Z</dcterms:modified>
</cp:coreProperties>
</file>