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F0CC8-EB4E-4D95-BA2E-0F7E17C7C8C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4264CAF-C083-4A72-A983-ADFC1807FC06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E713812F-122B-4CFA-A6A5-489D7D010271}" type="parTrans" cxnId="{AB7D1534-657D-4960-8F4D-110F76998AD8}">
      <dgm:prSet/>
      <dgm:spPr/>
      <dgm:t>
        <a:bodyPr/>
        <a:lstStyle/>
        <a:p>
          <a:endParaRPr lang="pl-PL"/>
        </a:p>
      </dgm:t>
    </dgm:pt>
    <dgm:pt modelId="{330A1159-3D66-4288-9E31-196690F64CD0}" type="sibTrans" cxnId="{AB7D1534-657D-4960-8F4D-110F76998AD8}">
      <dgm:prSet/>
      <dgm:spPr/>
      <dgm:t>
        <a:bodyPr/>
        <a:lstStyle/>
        <a:p>
          <a:endParaRPr lang="pl-PL"/>
        </a:p>
      </dgm:t>
    </dgm:pt>
    <dgm:pt modelId="{9BCD9FA6-5288-40AA-AF36-592975351FC1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A52C3063-B0B2-480C-A93F-72B79E5ACF5E}" type="parTrans" cxnId="{9480062F-1763-46DA-8459-604644FA6909}">
      <dgm:prSet/>
      <dgm:spPr/>
      <dgm:t>
        <a:bodyPr/>
        <a:lstStyle/>
        <a:p>
          <a:endParaRPr lang="pl-PL"/>
        </a:p>
      </dgm:t>
    </dgm:pt>
    <dgm:pt modelId="{D2D60E5E-5A58-43BA-96AE-8B2602FFBC53}" type="sibTrans" cxnId="{9480062F-1763-46DA-8459-604644FA6909}">
      <dgm:prSet/>
      <dgm:spPr/>
      <dgm:t>
        <a:bodyPr/>
        <a:lstStyle/>
        <a:p>
          <a:endParaRPr lang="pl-PL"/>
        </a:p>
      </dgm:t>
    </dgm:pt>
    <dgm:pt modelId="{9D35251C-37AB-4422-B5C9-EA3E61535177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EB08AA71-3395-4B3E-8E5D-C2303D899EA8}" type="parTrans" cxnId="{748E6836-F16C-4507-9F2A-1C0ADF25CACF}">
      <dgm:prSet/>
      <dgm:spPr/>
    </dgm:pt>
    <dgm:pt modelId="{73427D3D-C074-4DA6-8AA6-C92826FD2F9D}" type="sibTrans" cxnId="{748E6836-F16C-4507-9F2A-1C0ADF25CACF}">
      <dgm:prSet/>
      <dgm:spPr/>
    </dgm:pt>
    <dgm:pt modelId="{63A69F81-07CD-47E3-8A28-D72401D1EAD2}" type="pres">
      <dgm:prSet presAssocID="{6C8F0CC8-EB4E-4D95-BA2E-0F7E17C7C8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FAA65227-E055-40F7-A9D0-825332C78168}" type="pres">
      <dgm:prSet presAssocID="{F4264CAF-C083-4A72-A983-ADFC1807FC06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4ED1A9-E07C-4D69-AC55-03CC978C4B4E}" type="pres">
      <dgm:prSet presAssocID="{9BCD9FA6-5288-40AA-AF36-592975351FC1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999C837-32A6-460C-A2CE-CAD5AB060097}" type="pres">
      <dgm:prSet presAssocID="{9D35251C-37AB-4422-B5C9-EA3E61535177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5C555E2-BC5E-4E47-A54C-173EA369E646}" type="presOf" srcId="{F4264CAF-C083-4A72-A983-ADFC1807FC06}" destId="{FAA65227-E055-40F7-A9D0-825332C78168}" srcOrd="0" destOrd="0" presId="urn:microsoft.com/office/officeart/2005/8/layout/arrow5"/>
    <dgm:cxn modelId="{6149F9B1-0DBD-4DFA-BE0A-87BB9E144A39}" type="presOf" srcId="{6C8F0CC8-EB4E-4D95-BA2E-0F7E17C7C8CE}" destId="{63A69F81-07CD-47E3-8A28-D72401D1EAD2}" srcOrd="0" destOrd="0" presId="urn:microsoft.com/office/officeart/2005/8/layout/arrow5"/>
    <dgm:cxn modelId="{748E6836-F16C-4507-9F2A-1C0ADF25CACF}" srcId="{6C8F0CC8-EB4E-4D95-BA2E-0F7E17C7C8CE}" destId="{9D35251C-37AB-4422-B5C9-EA3E61535177}" srcOrd="2" destOrd="0" parTransId="{EB08AA71-3395-4B3E-8E5D-C2303D899EA8}" sibTransId="{73427D3D-C074-4DA6-8AA6-C92826FD2F9D}"/>
    <dgm:cxn modelId="{9480062F-1763-46DA-8459-604644FA6909}" srcId="{6C8F0CC8-EB4E-4D95-BA2E-0F7E17C7C8CE}" destId="{9BCD9FA6-5288-40AA-AF36-592975351FC1}" srcOrd="1" destOrd="0" parTransId="{A52C3063-B0B2-480C-A93F-72B79E5ACF5E}" sibTransId="{D2D60E5E-5A58-43BA-96AE-8B2602FFBC53}"/>
    <dgm:cxn modelId="{AB7D1534-657D-4960-8F4D-110F76998AD8}" srcId="{6C8F0CC8-EB4E-4D95-BA2E-0F7E17C7C8CE}" destId="{F4264CAF-C083-4A72-A983-ADFC1807FC06}" srcOrd="0" destOrd="0" parTransId="{E713812F-122B-4CFA-A6A5-489D7D010271}" sibTransId="{330A1159-3D66-4288-9E31-196690F64CD0}"/>
    <dgm:cxn modelId="{478F6813-49E2-40AE-B54D-7F5F307387BD}" type="presOf" srcId="{9BCD9FA6-5288-40AA-AF36-592975351FC1}" destId="{204ED1A9-E07C-4D69-AC55-03CC978C4B4E}" srcOrd="0" destOrd="0" presId="urn:microsoft.com/office/officeart/2005/8/layout/arrow5"/>
    <dgm:cxn modelId="{51EF9C2B-030E-45EB-AED5-387CFDE5FDDA}" type="presOf" srcId="{9D35251C-37AB-4422-B5C9-EA3E61535177}" destId="{5999C837-32A6-460C-A2CE-CAD5AB060097}" srcOrd="0" destOrd="0" presId="urn:microsoft.com/office/officeart/2005/8/layout/arrow5"/>
    <dgm:cxn modelId="{A62C0B88-5188-43B5-9AC7-B56071892A52}" type="presParOf" srcId="{63A69F81-07CD-47E3-8A28-D72401D1EAD2}" destId="{FAA65227-E055-40F7-A9D0-825332C78168}" srcOrd="0" destOrd="0" presId="urn:microsoft.com/office/officeart/2005/8/layout/arrow5"/>
    <dgm:cxn modelId="{CB130CFC-2C80-4A23-9C6E-5CC4B54F99B3}" type="presParOf" srcId="{63A69F81-07CD-47E3-8A28-D72401D1EAD2}" destId="{204ED1A9-E07C-4D69-AC55-03CC978C4B4E}" srcOrd="1" destOrd="0" presId="urn:microsoft.com/office/officeart/2005/8/layout/arrow5"/>
    <dgm:cxn modelId="{65366A07-3572-4573-A2E0-A0DF464A2BE7}" type="presParOf" srcId="{63A69F81-07CD-47E3-8A28-D72401D1EAD2}" destId="{5999C837-32A6-460C-A2CE-CAD5AB060097}" srcOrd="2" destOrd="0" presId="urn:microsoft.com/office/officeart/2005/8/layout/arrow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BED3-335C-4DA1-9A5A-B1C5869089EA}" type="datetimeFigureOut">
              <a:rPr lang="pl-PL" smtClean="0"/>
              <a:pPr/>
              <a:t>2017-08-21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7</cp:revision>
  <dcterms:created xsi:type="dcterms:W3CDTF">2017-08-07T10:49:04Z</dcterms:created>
  <dcterms:modified xsi:type="dcterms:W3CDTF">2017-08-21T12:28:18Z</dcterms:modified>
</cp:coreProperties>
</file>