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</p:sldIdLst>
  <p:sldSz cx="12192000" cy="6858000"/>
  <p:notesSz cx="6858000" cy="9144000"/>
  <p:embeddedFontLst>
    <p:embeddedFont>
      <p:font typeface="Boldonse" pitchFamily="2" charset="0"/>
      <p:regular r:id="rId3"/>
    </p:embeddedFont>
  </p:embeddedFontLst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125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font" Target="fonts/font1.fntdata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6AE3D-ED79-D7F3-6761-79B53F020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1ABE-BB5C-150B-70B3-7F3C67C10B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47BAD-4C51-BCF5-248F-BAD8E22E5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0847D-BD68-F2E7-B202-6BBBF38A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85AB0-26F8-13E9-0F99-7A366A6A7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93316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C77E4-5F9F-C92E-92B4-7FAD2DE4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DAACC-D10D-E37B-04CC-B93C22445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D58B8-2DDE-EDC8-4683-CFF6E88B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9A7ED-932E-D600-D25D-4B1ACC645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B5BCE-01B0-2CA3-2AE4-A15696AB6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963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EF1B24-30F9-4C60-0066-08698A7A7A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7A821-40A6-AD5B-6CEC-32C46377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9C4D3-64C1-65B8-278B-B0CCC804F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1D91A-FDC8-E35B-811F-7DEC05B15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E747F-27B6-9299-7806-552FA09DA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333292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5851-8A29-149F-1582-E91886A0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FD17-7E5A-3608-C723-C247E2078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12196-AFC4-2461-C921-183E3D021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3A734C-A879-0FB2-6B79-A60DB3EE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E2159-C950-08FD-8991-910C1EF4B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4709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38518-2BC4-D6D3-0DA0-94FB5E7EF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0D5D7B-65C6-A05F-A2AE-0F3C39EC5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B173-E0A2-CEBD-7D31-E4B38F39F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CC45A-DF8C-F562-B069-16A0CC43A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E329F-534C-A1CD-A328-01517C18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51602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DAE-40DA-AC62-0D3B-9870E76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8BF6A-2549-7720-845B-38B464CAB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28041-836B-99AC-D711-3A616926C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49BE05-BE1C-7676-5554-03B35EF97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4C1B7C-50BE-AB96-F4E0-C42907D18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C79EF-D434-D579-6087-8529A578A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947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0777-1D9F-8084-C4AD-07F6F383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17979-FA94-BA98-8968-725B7C1F0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68BB11-9945-D3F3-6338-33E46CE7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77FDA-BE69-6C2F-2A58-FB9A6269C5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C3B0F-CE42-A0F1-D893-38106875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84EAFC-F5A2-D4FD-20A6-949DF8CB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37CCD-B992-3C2F-E2D6-17EBE1E6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14C494-5121-8FC0-4098-862D9805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6884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C11B3-63A5-628C-E477-51391B61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ABD769-70E1-9E6F-5728-5F818EA83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13D976-01A9-F955-8B45-8F655CFE6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347A-6C04-E486-2890-B90E8F8C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00876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E6D6BF-0BCD-CDDF-E99C-33DC9386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2F7F48-A537-07F4-6ABA-88F38068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AE63A-8846-4593-3143-F8C83E626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16640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989D-DC15-B078-3B08-130BFCD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0C834-FAC9-30F3-A6D0-241A338D2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924DEC-F3FE-583E-FFA1-A711D9ED5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73CBC-2881-B86E-A23B-FE702AED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44A23-A121-BADD-6D8E-C62612F53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C559F-84E9-E04E-1F5D-D16941DF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031058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1E184-1F2C-5855-703D-E1119F8A5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3E5CCD-2D90-0365-48E7-C0B3E7C5F9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F341F-D6D2-E693-5D3B-3E385A453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D651D-0819-E1C8-00EB-C96E174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47F3B-6E68-B3E2-4FC4-CDBA5BD7D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E03AA-7A2A-6790-9F8A-2CB59153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5089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55C2E1-3366-529A-69D4-E3384186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sl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3E862-C791-5A84-73CA-DEE9CA268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l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4E209-D046-E838-97AD-27497C8C4A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66A65-ABC1-4E23-B777-FEC71144D0B8}" type="datetimeFigureOut">
              <a:rPr lang="sl-SI" smtClean="0"/>
              <a:t>2. 05. 2025</a:t>
            </a:fld>
            <a:endParaRPr lang="sl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8145-0C5D-D8FA-6A8D-6D3F91696F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F9B6-09DE-3F7F-D245-FA86AE02F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89D98-2300-4364-8B85-AF4147575A9B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21463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C0F-4FC2-6F39-A0D9-AFB4FC6601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latin typeface="Boldonse" pitchFamily="2" charset="0"/>
              </a:rPr>
              <a:t>Test</a:t>
            </a:r>
            <a:endParaRPr lang="sl-SI" dirty="0">
              <a:latin typeface="Boldons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5205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 Light</vt:lpstr>
      <vt:lpstr>Boldonse</vt:lpstr>
      <vt:lpstr>Arial</vt:lpstr>
      <vt:lpstr>Calibri</vt:lpstr>
      <vt:lpstr>Office Theme</vt:lpstr>
      <vt:lpstr>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quikee</dc:creator>
  <cp:lastModifiedBy>quikee</cp:lastModifiedBy>
  <cp:revision>2</cp:revision>
  <dcterms:created xsi:type="dcterms:W3CDTF">2025-05-02T11:41:48Z</dcterms:created>
  <dcterms:modified xsi:type="dcterms:W3CDTF">2025-05-02T11:42:41Z</dcterms:modified>
</cp:coreProperties>
</file>