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4BED3-D57C-4EF9-A01E-B52E4A36CC1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8FDD7-7A10-4047-B996-FC31A1D4F87B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46E40C2C-DE7F-465B-ACE2-BF16BAFF8ABA}" type="parTrans" cxnId="{DC13C902-C7DD-43CE-A115-39B1BC0A56E4}">
      <dgm:prSet/>
      <dgm:spPr/>
      <dgm:t>
        <a:bodyPr/>
        <a:lstStyle/>
        <a:p>
          <a:endParaRPr lang="en-US"/>
        </a:p>
      </dgm:t>
    </dgm:pt>
    <dgm:pt modelId="{259B086C-630D-4E5C-A224-F729FC827A6F}" type="sibTrans" cxnId="{DC13C902-C7DD-43CE-A115-39B1BC0A56E4}">
      <dgm:prSet/>
      <dgm:spPr/>
      <dgm:t>
        <a:bodyPr/>
        <a:lstStyle/>
        <a:p>
          <a:endParaRPr lang="en-US"/>
        </a:p>
      </dgm:t>
    </dgm:pt>
    <dgm:pt modelId="{58DB67DC-7548-4CCC-B090-3D1832DDA89E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7BF14E3-8594-4DBE-9A62-5EADCA353D26}" type="parTrans" cxnId="{B0BBEB11-CE70-41B7-A5B1-84AD70F67A9B}">
      <dgm:prSet/>
      <dgm:spPr/>
      <dgm:t>
        <a:bodyPr/>
        <a:lstStyle/>
        <a:p>
          <a:endParaRPr lang="en-US"/>
        </a:p>
      </dgm:t>
    </dgm:pt>
    <dgm:pt modelId="{784B6F53-1C13-4C39-A93A-49F5D9C1D00F}" type="sibTrans" cxnId="{B0BBEB11-CE70-41B7-A5B1-84AD70F67A9B}">
      <dgm:prSet/>
      <dgm:spPr/>
      <dgm:t>
        <a:bodyPr/>
        <a:lstStyle/>
        <a:p>
          <a:endParaRPr lang="en-US"/>
        </a:p>
      </dgm:t>
    </dgm:pt>
    <dgm:pt modelId="{291D82AB-5455-4B69-BF42-5346755C9CFA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5561A322-42EC-4A5E-90EB-8D23C48E3709}" type="parTrans" cxnId="{51814195-690B-40D4-9925-AFF051796C6C}">
      <dgm:prSet/>
      <dgm:spPr/>
      <dgm:t>
        <a:bodyPr/>
        <a:lstStyle/>
        <a:p>
          <a:endParaRPr lang="en-US"/>
        </a:p>
      </dgm:t>
    </dgm:pt>
    <dgm:pt modelId="{B44199FD-CD8C-4014-8DE7-3D5C0D994656}" type="sibTrans" cxnId="{51814195-690B-40D4-9925-AFF051796C6C}">
      <dgm:prSet/>
      <dgm:spPr/>
      <dgm:t>
        <a:bodyPr/>
        <a:lstStyle/>
        <a:p>
          <a:endParaRPr lang="en-US"/>
        </a:p>
      </dgm:t>
    </dgm:pt>
    <dgm:pt modelId="{976C068D-835E-482C-9AE4-D3A8A01D0D6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47CAC766-8489-4EEC-A689-5857F857A587}" type="parTrans" cxnId="{E3ADB8F9-56C7-4C7D-B2CA-1FB6F1259435}">
      <dgm:prSet/>
      <dgm:spPr/>
      <dgm:t>
        <a:bodyPr/>
        <a:lstStyle/>
        <a:p>
          <a:endParaRPr lang="en-US"/>
        </a:p>
      </dgm:t>
    </dgm:pt>
    <dgm:pt modelId="{D855E891-A11D-42CC-AEE3-6488F2603E1D}" type="sibTrans" cxnId="{E3ADB8F9-56C7-4C7D-B2CA-1FB6F1259435}">
      <dgm:prSet/>
      <dgm:spPr/>
      <dgm:t>
        <a:bodyPr/>
        <a:lstStyle/>
        <a:p>
          <a:endParaRPr lang="en-US"/>
        </a:p>
      </dgm:t>
    </dgm:pt>
    <dgm:pt modelId="{DC858483-4560-43D1-A6AC-A07384199341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80C966CC-B9F1-4984-AF26-A07B730C71A6}" type="parTrans" cxnId="{1F518B70-11A0-4B4F-8FB5-525BD1EAEDDA}">
      <dgm:prSet/>
      <dgm:spPr/>
      <dgm:t>
        <a:bodyPr/>
        <a:lstStyle/>
        <a:p>
          <a:endParaRPr lang="en-US"/>
        </a:p>
      </dgm:t>
    </dgm:pt>
    <dgm:pt modelId="{303F7C94-3A4A-409D-BDF1-22C53B1005A2}" type="sibTrans" cxnId="{1F518B70-11A0-4B4F-8FB5-525BD1EAEDDA}">
      <dgm:prSet/>
      <dgm:spPr/>
      <dgm:t>
        <a:bodyPr/>
        <a:lstStyle/>
        <a:p>
          <a:endParaRPr lang="en-US"/>
        </a:p>
      </dgm:t>
    </dgm:pt>
    <dgm:pt modelId="{CCE59A43-6B7B-42AF-87B1-A98D879CBA49}" type="pres">
      <dgm:prSet presAssocID="{5EB4BED3-D57C-4EF9-A01E-B52E4A36CC1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D9CFFC-F2C8-4E5B-8451-5B69F848D091}" type="pres">
      <dgm:prSet presAssocID="{B538FDD7-7A10-4047-B996-FC31A1D4F87B}" presName="centerShape" presStyleLbl="node0" presStyleIdx="0" presStyleCnt="1"/>
      <dgm:spPr/>
      <dgm:t>
        <a:bodyPr/>
        <a:lstStyle/>
        <a:p>
          <a:endParaRPr lang="en-US"/>
        </a:p>
      </dgm:t>
    </dgm:pt>
    <dgm:pt modelId="{85705964-7836-48FA-B12D-DBE1BDEE6DC1}" type="pres">
      <dgm:prSet presAssocID="{C7BF14E3-8594-4DBE-9A62-5EADCA353D26}" presName="Name9" presStyleLbl="parChTrans1D2" presStyleIdx="0" presStyleCnt="4"/>
      <dgm:spPr/>
    </dgm:pt>
    <dgm:pt modelId="{FE04A619-E427-4BD7-9913-E1B84C60FCA8}" type="pres">
      <dgm:prSet presAssocID="{C7BF14E3-8594-4DBE-9A62-5EADCA353D26}" presName="connTx" presStyleLbl="parChTrans1D2" presStyleIdx="0" presStyleCnt="4"/>
      <dgm:spPr/>
    </dgm:pt>
    <dgm:pt modelId="{3BF5C388-874C-43DC-B423-CE0C6E772D8B}" type="pres">
      <dgm:prSet presAssocID="{58DB67DC-7548-4CCC-B090-3D1832DDA89E}" presName="node" presStyleLbl="node1" presStyleIdx="0" presStyleCnt="4">
        <dgm:presLayoutVars>
          <dgm:bulletEnabled val="1"/>
        </dgm:presLayoutVars>
      </dgm:prSet>
      <dgm:spPr/>
    </dgm:pt>
    <dgm:pt modelId="{52FD4473-F312-4B21-ADDF-4908AC564C33}" type="pres">
      <dgm:prSet presAssocID="{5561A322-42EC-4A5E-90EB-8D23C48E3709}" presName="Name9" presStyleLbl="parChTrans1D2" presStyleIdx="1" presStyleCnt="4"/>
      <dgm:spPr/>
    </dgm:pt>
    <dgm:pt modelId="{A06B8220-2D74-4956-993B-C63EA5C6D34E}" type="pres">
      <dgm:prSet presAssocID="{5561A322-42EC-4A5E-90EB-8D23C48E3709}" presName="connTx" presStyleLbl="parChTrans1D2" presStyleIdx="1" presStyleCnt="4"/>
      <dgm:spPr/>
    </dgm:pt>
    <dgm:pt modelId="{6494EB0A-CBB8-4CE6-975A-E491EB9675D2}" type="pres">
      <dgm:prSet presAssocID="{291D82AB-5455-4B69-BF42-5346755C9CFA}" presName="node" presStyleLbl="node1" presStyleIdx="1" presStyleCnt="4">
        <dgm:presLayoutVars>
          <dgm:bulletEnabled val="1"/>
        </dgm:presLayoutVars>
      </dgm:prSet>
      <dgm:spPr/>
    </dgm:pt>
    <dgm:pt modelId="{6BB38A47-B44F-4DBC-A884-DCE41EA9D82F}" type="pres">
      <dgm:prSet presAssocID="{47CAC766-8489-4EEC-A689-5857F857A587}" presName="Name9" presStyleLbl="parChTrans1D2" presStyleIdx="2" presStyleCnt="4"/>
      <dgm:spPr/>
    </dgm:pt>
    <dgm:pt modelId="{FB7871AC-A85C-4D55-98D9-DBC7FDC81EE7}" type="pres">
      <dgm:prSet presAssocID="{47CAC766-8489-4EEC-A689-5857F857A587}" presName="connTx" presStyleLbl="parChTrans1D2" presStyleIdx="2" presStyleCnt="4"/>
      <dgm:spPr/>
    </dgm:pt>
    <dgm:pt modelId="{A62E6DA5-D325-4ACC-A744-5255F3D9901B}" type="pres">
      <dgm:prSet presAssocID="{976C068D-835E-482C-9AE4-D3A8A01D0D69}" presName="node" presStyleLbl="node1" presStyleIdx="2" presStyleCnt="4">
        <dgm:presLayoutVars>
          <dgm:bulletEnabled val="1"/>
        </dgm:presLayoutVars>
      </dgm:prSet>
      <dgm:spPr/>
    </dgm:pt>
    <dgm:pt modelId="{68F08AA3-C391-4A9A-9662-FA05EF5F3179}" type="pres">
      <dgm:prSet presAssocID="{80C966CC-B9F1-4984-AF26-A07B730C71A6}" presName="Name9" presStyleLbl="parChTrans1D2" presStyleIdx="3" presStyleCnt="4"/>
      <dgm:spPr/>
    </dgm:pt>
    <dgm:pt modelId="{82665D73-49AD-4E9B-8489-A90624709FE7}" type="pres">
      <dgm:prSet presAssocID="{80C966CC-B9F1-4984-AF26-A07B730C71A6}" presName="connTx" presStyleLbl="parChTrans1D2" presStyleIdx="3" presStyleCnt="4"/>
      <dgm:spPr/>
    </dgm:pt>
    <dgm:pt modelId="{D1007906-90A9-4960-A87E-5A5FA5C0C389}" type="pres">
      <dgm:prSet presAssocID="{DC858483-4560-43D1-A6AC-A07384199341}" presName="node" presStyleLbl="node1" presStyleIdx="3" presStyleCnt="4">
        <dgm:presLayoutVars>
          <dgm:bulletEnabled val="1"/>
        </dgm:presLayoutVars>
      </dgm:prSet>
      <dgm:spPr/>
    </dgm:pt>
  </dgm:ptLst>
  <dgm:cxnLst>
    <dgm:cxn modelId="{C644B7B0-967F-4899-A77F-8AA56F8B9C13}" type="presOf" srcId="{C7BF14E3-8594-4DBE-9A62-5EADCA353D26}" destId="{85705964-7836-48FA-B12D-DBE1BDEE6DC1}" srcOrd="0" destOrd="0" presId="urn:microsoft.com/office/officeart/2005/8/layout/radial1"/>
    <dgm:cxn modelId="{C9BD060D-9839-46F7-AF7A-FB1959A9A0B2}" type="presOf" srcId="{DC858483-4560-43D1-A6AC-A07384199341}" destId="{D1007906-90A9-4960-A87E-5A5FA5C0C389}" srcOrd="0" destOrd="0" presId="urn:microsoft.com/office/officeart/2005/8/layout/radial1"/>
    <dgm:cxn modelId="{8FE0F440-14F8-469D-B0EF-83EAC31E72BF}" type="presOf" srcId="{47CAC766-8489-4EEC-A689-5857F857A587}" destId="{6BB38A47-B44F-4DBC-A884-DCE41EA9D82F}" srcOrd="0" destOrd="0" presId="urn:microsoft.com/office/officeart/2005/8/layout/radial1"/>
    <dgm:cxn modelId="{DC13C902-C7DD-43CE-A115-39B1BC0A56E4}" srcId="{5EB4BED3-D57C-4EF9-A01E-B52E4A36CC12}" destId="{B538FDD7-7A10-4047-B996-FC31A1D4F87B}" srcOrd="0" destOrd="0" parTransId="{46E40C2C-DE7F-465B-ACE2-BF16BAFF8ABA}" sibTransId="{259B086C-630D-4E5C-A224-F729FC827A6F}"/>
    <dgm:cxn modelId="{1F518B70-11A0-4B4F-8FB5-525BD1EAEDDA}" srcId="{B538FDD7-7A10-4047-B996-FC31A1D4F87B}" destId="{DC858483-4560-43D1-A6AC-A07384199341}" srcOrd="3" destOrd="0" parTransId="{80C966CC-B9F1-4984-AF26-A07B730C71A6}" sibTransId="{303F7C94-3A4A-409D-BDF1-22C53B1005A2}"/>
    <dgm:cxn modelId="{45445618-634F-477A-B5EA-9C75D0467522}" type="presOf" srcId="{5561A322-42EC-4A5E-90EB-8D23C48E3709}" destId="{52FD4473-F312-4B21-ADDF-4908AC564C33}" srcOrd="0" destOrd="0" presId="urn:microsoft.com/office/officeart/2005/8/layout/radial1"/>
    <dgm:cxn modelId="{FA0C7F69-F91F-466A-AF81-D9ECB4B43D14}" type="presOf" srcId="{47CAC766-8489-4EEC-A689-5857F857A587}" destId="{FB7871AC-A85C-4D55-98D9-DBC7FDC81EE7}" srcOrd="1" destOrd="0" presId="urn:microsoft.com/office/officeart/2005/8/layout/radial1"/>
    <dgm:cxn modelId="{C6CA2BF7-4538-4A9E-B8B2-B60FB02EDB76}" type="presOf" srcId="{80C966CC-B9F1-4984-AF26-A07B730C71A6}" destId="{68F08AA3-C391-4A9A-9662-FA05EF5F3179}" srcOrd="0" destOrd="0" presId="urn:microsoft.com/office/officeart/2005/8/layout/radial1"/>
    <dgm:cxn modelId="{E3ADB8F9-56C7-4C7D-B2CA-1FB6F1259435}" srcId="{B538FDD7-7A10-4047-B996-FC31A1D4F87B}" destId="{976C068D-835E-482C-9AE4-D3A8A01D0D69}" srcOrd="2" destOrd="0" parTransId="{47CAC766-8489-4EEC-A689-5857F857A587}" sibTransId="{D855E891-A11D-42CC-AEE3-6488F2603E1D}"/>
    <dgm:cxn modelId="{B0BBEB11-CE70-41B7-A5B1-84AD70F67A9B}" srcId="{B538FDD7-7A10-4047-B996-FC31A1D4F87B}" destId="{58DB67DC-7548-4CCC-B090-3D1832DDA89E}" srcOrd="0" destOrd="0" parTransId="{C7BF14E3-8594-4DBE-9A62-5EADCA353D26}" sibTransId="{784B6F53-1C13-4C39-A93A-49F5D9C1D00F}"/>
    <dgm:cxn modelId="{1B5B1CAC-BF89-43F9-B5F8-C109CCF1EDB1}" type="presOf" srcId="{5EB4BED3-D57C-4EF9-A01E-B52E4A36CC12}" destId="{CCE59A43-6B7B-42AF-87B1-A98D879CBA49}" srcOrd="0" destOrd="0" presId="urn:microsoft.com/office/officeart/2005/8/layout/radial1"/>
    <dgm:cxn modelId="{8F459B1A-E4C1-4A00-BA5C-66DBE121AA63}" type="presOf" srcId="{5561A322-42EC-4A5E-90EB-8D23C48E3709}" destId="{A06B8220-2D74-4956-993B-C63EA5C6D34E}" srcOrd="1" destOrd="0" presId="urn:microsoft.com/office/officeart/2005/8/layout/radial1"/>
    <dgm:cxn modelId="{07A67046-3E1B-4659-9E9D-C029861FDB5D}" type="presOf" srcId="{976C068D-835E-482C-9AE4-D3A8A01D0D69}" destId="{A62E6DA5-D325-4ACC-A744-5255F3D9901B}" srcOrd="0" destOrd="0" presId="urn:microsoft.com/office/officeart/2005/8/layout/radial1"/>
    <dgm:cxn modelId="{42F33E2C-D39F-4F56-B0D2-3F08F7C4793D}" type="presOf" srcId="{291D82AB-5455-4B69-BF42-5346755C9CFA}" destId="{6494EB0A-CBB8-4CE6-975A-E491EB9675D2}" srcOrd="0" destOrd="0" presId="urn:microsoft.com/office/officeart/2005/8/layout/radial1"/>
    <dgm:cxn modelId="{51814195-690B-40D4-9925-AFF051796C6C}" srcId="{B538FDD7-7A10-4047-B996-FC31A1D4F87B}" destId="{291D82AB-5455-4B69-BF42-5346755C9CFA}" srcOrd="1" destOrd="0" parTransId="{5561A322-42EC-4A5E-90EB-8D23C48E3709}" sibTransId="{B44199FD-CD8C-4014-8DE7-3D5C0D994656}"/>
    <dgm:cxn modelId="{8C02425C-0B32-4847-845B-EFD7B05314FD}" type="presOf" srcId="{58DB67DC-7548-4CCC-B090-3D1832DDA89E}" destId="{3BF5C388-874C-43DC-B423-CE0C6E772D8B}" srcOrd="0" destOrd="0" presId="urn:microsoft.com/office/officeart/2005/8/layout/radial1"/>
    <dgm:cxn modelId="{E98C2F55-B349-4102-95FA-EF1C7C01E955}" type="presOf" srcId="{C7BF14E3-8594-4DBE-9A62-5EADCA353D26}" destId="{FE04A619-E427-4BD7-9913-E1B84C60FCA8}" srcOrd="1" destOrd="0" presId="urn:microsoft.com/office/officeart/2005/8/layout/radial1"/>
    <dgm:cxn modelId="{932EB6A4-E181-48F0-ACBA-14EF5CC77212}" type="presOf" srcId="{80C966CC-B9F1-4984-AF26-A07B730C71A6}" destId="{82665D73-49AD-4E9B-8489-A90624709FE7}" srcOrd="1" destOrd="0" presId="urn:microsoft.com/office/officeart/2005/8/layout/radial1"/>
    <dgm:cxn modelId="{9AEB8133-44BD-4BD2-98D5-66061CF9B127}" type="presOf" srcId="{B538FDD7-7A10-4047-B996-FC31A1D4F87B}" destId="{73D9CFFC-F2C8-4E5B-8451-5B69F848D091}" srcOrd="0" destOrd="0" presId="urn:microsoft.com/office/officeart/2005/8/layout/radial1"/>
    <dgm:cxn modelId="{AB140C50-F474-4A4D-9719-A075CCDF630E}" type="presParOf" srcId="{CCE59A43-6B7B-42AF-87B1-A98D879CBA49}" destId="{73D9CFFC-F2C8-4E5B-8451-5B69F848D091}" srcOrd="0" destOrd="0" presId="urn:microsoft.com/office/officeart/2005/8/layout/radial1"/>
    <dgm:cxn modelId="{CCF36C52-0C81-4287-BB09-4D05F44EDAB4}" type="presParOf" srcId="{CCE59A43-6B7B-42AF-87B1-A98D879CBA49}" destId="{85705964-7836-48FA-B12D-DBE1BDEE6DC1}" srcOrd="1" destOrd="0" presId="urn:microsoft.com/office/officeart/2005/8/layout/radial1"/>
    <dgm:cxn modelId="{4C015F81-C13B-4CE1-B90C-BAC239A1C08A}" type="presParOf" srcId="{85705964-7836-48FA-B12D-DBE1BDEE6DC1}" destId="{FE04A619-E427-4BD7-9913-E1B84C60FCA8}" srcOrd="0" destOrd="0" presId="urn:microsoft.com/office/officeart/2005/8/layout/radial1"/>
    <dgm:cxn modelId="{882B2253-9E82-437E-A1AA-41510A13824E}" type="presParOf" srcId="{CCE59A43-6B7B-42AF-87B1-A98D879CBA49}" destId="{3BF5C388-874C-43DC-B423-CE0C6E772D8B}" srcOrd="2" destOrd="0" presId="urn:microsoft.com/office/officeart/2005/8/layout/radial1"/>
    <dgm:cxn modelId="{5B62DDDE-6947-4F28-8F96-786B90DE1BF1}" type="presParOf" srcId="{CCE59A43-6B7B-42AF-87B1-A98D879CBA49}" destId="{52FD4473-F312-4B21-ADDF-4908AC564C33}" srcOrd="3" destOrd="0" presId="urn:microsoft.com/office/officeart/2005/8/layout/radial1"/>
    <dgm:cxn modelId="{B6F00F26-6EB8-444E-A54D-2BE32888BB0B}" type="presParOf" srcId="{52FD4473-F312-4B21-ADDF-4908AC564C33}" destId="{A06B8220-2D74-4956-993B-C63EA5C6D34E}" srcOrd="0" destOrd="0" presId="urn:microsoft.com/office/officeart/2005/8/layout/radial1"/>
    <dgm:cxn modelId="{0DF6D1AB-04B0-48B1-B8D3-22537A62EA85}" type="presParOf" srcId="{CCE59A43-6B7B-42AF-87B1-A98D879CBA49}" destId="{6494EB0A-CBB8-4CE6-975A-E491EB9675D2}" srcOrd="4" destOrd="0" presId="urn:microsoft.com/office/officeart/2005/8/layout/radial1"/>
    <dgm:cxn modelId="{1D97239E-AEBF-4932-B652-20BEB559EE7E}" type="presParOf" srcId="{CCE59A43-6B7B-42AF-87B1-A98D879CBA49}" destId="{6BB38A47-B44F-4DBC-A884-DCE41EA9D82F}" srcOrd="5" destOrd="0" presId="urn:microsoft.com/office/officeart/2005/8/layout/radial1"/>
    <dgm:cxn modelId="{C3DD0240-ED21-4215-ADAD-162B7861E4DB}" type="presParOf" srcId="{6BB38A47-B44F-4DBC-A884-DCE41EA9D82F}" destId="{FB7871AC-A85C-4D55-98D9-DBC7FDC81EE7}" srcOrd="0" destOrd="0" presId="urn:microsoft.com/office/officeart/2005/8/layout/radial1"/>
    <dgm:cxn modelId="{0FAB8901-AE1D-40E3-8D5E-AD909E3E3595}" type="presParOf" srcId="{CCE59A43-6B7B-42AF-87B1-A98D879CBA49}" destId="{A62E6DA5-D325-4ACC-A744-5255F3D9901B}" srcOrd="6" destOrd="0" presId="urn:microsoft.com/office/officeart/2005/8/layout/radial1"/>
    <dgm:cxn modelId="{576ADCE1-39D8-42E8-9FC3-057E9C02C4B4}" type="presParOf" srcId="{CCE59A43-6B7B-42AF-87B1-A98D879CBA49}" destId="{68F08AA3-C391-4A9A-9662-FA05EF5F3179}" srcOrd="7" destOrd="0" presId="urn:microsoft.com/office/officeart/2005/8/layout/radial1"/>
    <dgm:cxn modelId="{3E579F8E-A4C8-48AF-AE1A-D93FF4DECD8D}" type="presParOf" srcId="{68F08AA3-C391-4A9A-9662-FA05EF5F3179}" destId="{82665D73-49AD-4E9B-8489-A90624709FE7}" srcOrd="0" destOrd="0" presId="urn:microsoft.com/office/officeart/2005/8/layout/radial1"/>
    <dgm:cxn modelId="{9B9C0253-5A7F-49D6-8B09-FED794D63FAE}" type="presParOf" srcId="{CCE59A43-6B7B-42AF-87B1-A98D879CBA49}" destId="{D1007906-90A9-4960-A87E-5A5FA5C0C389}" srcOrd="8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2866-A3AF-4C9C-A5E1-187E8CC8EC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B097-658A-4DE2-A327-3A585B843A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2018-03-30T04:45:18Z</dcterms:created>
  <dcterms:modified xsi:type="dcterms:W3CDTF">2018-03-30T04:46:00Z</dcterms:modified>
</cp:coreProperties>
</file>