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CA3F-F526-4CA2-9ED8-D851F41437A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664C-1628-4D0E-8885-FE2CD88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5C9-6E59-43EA-BCF5-E2D6F249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A6CB-95AE-4762-83BC-AD57B516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4CB-BEBF-44B3-AFBC-2F43FAE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CF-7453-4D5D-955A-AFFA6BD0D6A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56F3-0B6B-4DE4-A3CA-9110A4A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196-B091-4B75-9F43-FC9025B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A82E-F2F5-4876-867C-00C0924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42CD-12A0-4DD6-A714-C0F2A628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C1A-CCCD-462E-B7E2-F441DE3BE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7B3-F345-438F-910C-1868A2AE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331B-E497-4989-B6FA-8F16749B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3E5E6-34CF-4E71-9B5C-C417C846D231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AE10D-EB27-4400-9006-771A0A185420}"/>
              </a:ext>
            </a:extLst>
          </p:cNvPr>
          <p:cNvSpPr/>
          <p:nvPr/>
        </p:nvSpPr>
        <p:spPr>
          <a:xfrm>
            <a:off x="4664765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 text, 60% lighter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A31F0-4B70-4F03-B80F-0E46BCB0827C}"/>
              </a:ext>
            </a:extLst>
          </p:cNvPr>
          <p:cNvSpPr/>
          <p:nvPr/>
        </p:nvSpPr>
        <p:spPr>
          <a:xfrm>
            <a:off x="7709452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text, 25% darker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2DECE-E2C5-4733-98B5-4F16C2DB4E19}"/>
              </a:ext>
            </a:extLst>
          </p:cNvPr>
          <p:cNvGrpSpPr/>
          <p:nvPr/>
        </p:nvGrpSpPr>
        <p:grpSpPr>
          <a:xfrm>
            <a:off x="1272209" y="3826564"/>
            <a:ext cx="3491948" cy="1818862"/>
            <a:chOff x="1272209" y="3826564"/>
            <a:chExt cx="3491948" cy="1818862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664B984-9235-4765-B989-3AD25E28F213}"/>
                </a:ext>
              </a:extLst>
            </p:cNvPr>
            <p:cNvSpPr/>
            <p:nvPr/>
          </p:nvSpPr>
          <p:spPr>
            <a:xfrm>
              <a:off x="1272209" y="3826565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764AE9E-5F22-45C8-A702-38FF4E2AE42D}"/>
                </a:ext>
              </a:extLst>
            </p:cNvPr>
            <p:cNvSpPr/>
            <p:nvPr/>
          </p:nvSpPr>
          <p:spPr>
            <a:xfrm>
              <a:off x="3094383" y="3826564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BBC3B0-8DB0-4708-946D-F173E2ABBF5C}"/>
              </a:ext>
            </a:extLst>
          </p:cNvPr>
          <p:cNvSpPr/>
          <p:nvPr/>
        </p:nvSpPr>
        <p:spPr>
          <a:xfrm>
            <a:off x="5615609" y="3220278"/>
            <a:ext cx="2166730" cy="1212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fill</a:t>
            </a:r>
          </a:p>
        </p:txBody>
      </p:sp>
    </p:spTree>
    <p:extLst>
      <p:ext uri="{BB962C8B-B14F-4D97-AF65-F5344CB8AC3E}">
        <p14:creationId xmlns:p14="http://schemas.microsoft.com/office/powerpoint/2010/main" val="66898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75330-6B67-4FAB-976D-4E984A0E35B8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443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4</cp:revision>
  <dcterms:created xsi:type="dcterms:W3CDTF">2021-11-29T13:00:05Z</dcterms:created>
  <dcterms:modified xsi:type="dcterms:W3CDTF">2022-02-11T09:27:42Z</dcterms:modified>
</cp:coreProperties>
</file>