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57955-022F-4008-B0E0-39CA53A56FD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FEE5C3D-60F3-4D97-9922-7E3E7477C29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1479715-A843-427E-90B1-535364888F00}" type="parTrans" cxnId="{837DC3E8-B032-4C15-BA35-F22497F55057}">
      <dgm:prSet/>
      <dgm:spPr/>
    </dgm:pt>
    <dgm:pt modelId="{B65CAB86-6F28-4180-8290-666F7A1EA800}" type="sibTrans" cxnId="{837DC3E8-B032-4C15-BA35-F22497F55057}">
      <dgm:prSet/>
      <dgm:spPr/>
    </dgm:pt>
    <dgm:pt modelId="{58E7F593-A87C-41E5-98A8-05CD9414E8E8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39CCF5F-6C8D-4048-A538-396301781540}" type="parTrans" cxnId="{D060B651-703A-4A3A-9DCC-A72FC60ED278}">
      <dgm:prSet/>
      <dgm:spPr/>
    </dgm:pt>
    <dgm:pt modelId="{53792AF1-FD60-41B3-96A5-339982B2BAF3}" type="sibTrans" cxnId="{D060B651-703A-4A3A-9DCC-A72FC60ED278}">
      <dgm:prSet/>
      <dgm:spPr/>
    </dgm:pt>
    <dgm:pt modelId="{9DD7B1D5-E300-46D6-BA6B-031CDD4A1ACF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70287FE-1DAE-4644-BC67-949E2A349D7F}" type="parTrans" cxnId="{3E80C88A-B316-4F70-80F4-B2E2F7377939}">
      <dgm:prSet/>
      <dgm:spPr/>
    </dgm:pt>
    <dgm:pt modelId="{07D7FCEC-A91F-4E85-93F3-52C608134940}" type="sibTrans" cxnId="{3E80C88A-B316-4F70-80F4-B2E2F7377939}">
      <dgm:prSet/>
      <dgm:spPr/>
    </dgm:pt>
    <dgm:pt modelId="{D450564A-B970-4A46-9C32-A31A85262A66}" type="pres">
      <dgm:prSet presAssocID="{1B057955-022F-4008-B0E0-39CA53A56FD5}" presName="Name0" presStyleCnt="0">
        <dgm:presLayoutVars>
          <dgm:dir/>
          <dgm:animLvl val="lvl"/>
          <dgm:resizeHandles val="exact"/>
        </dgm:presLayoutVars>
      </dgm:prSet>
      <dgm:spPr/>
    </dgm:pt>
    <dgm:pt modelId="{28AA9A45-3C03-4321-BBB7-F35DECCD81A6}" type="pres">
      <dgm:prSet presAssocID="{9FEE5C3D-60F3-4D97-9922-7E3E7477C29C}" presName="Name8" presStyleCnt="0"/>
      <dgm:spPr/>
    </dgm:pt>
    <dgm:pt modelId="{EEF01B9C-4C6F-4710-A894-62BB4F3CCE1F}" type="pres">
      <dgm:prSet presAssocID="{9FEE5C3D-60F3-4D97-9922-7E3E7477C29C}" presName="level" presStyleLbl="node1" presStyleIdx="0" presStyleCnt="3">
        <dgm:presLayoutVars>
          <dgm:chMax val="1"/>
          <dgm:bulletEnabled val="1"/>
        </dgm:presLayoutVars>
      </dgm:prSet>
      <dgm:spPr/>
    </dgm:pt>
    <dgm:pt modelId="{0D4DDA4D-AB4B-4FC5-95C0-340E27B5978A}" type="pres">
      <dgm:prSet presAssocID="{9FEE5C3D-60F3-4D97-9922-7E3E7477C2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8851DC-B887-4523-8A01-4041283DCE7A}" type="pres">
      <dgm:prSet presAssocID="{58E7F593-A87C-41E5-98A8-05CD9414E8E8}" presName="Name8" presStyleCnt="0"/>
      <dgm:spPr/>
    </dgm:pt>
    <dgm:pt modelId="{CDD92B4A-3216-431B-BB8C-2C27C2693718}" type="pres">
      <dgm:prSet presAssocID="{58E7F593-A87C-41E5-98A8-05CD9414E8E8}" presName="level" presStyleLbl="node1" presStyleIdx="1" presStyleCnt="3">
        <dgm:presLayoutVars>
          <dgm:chMax val="1"/>
          <dgm:bulletEnabled val="1"/>
        </dgm:presLayoutVars>
      </dgm:prSet>
      <dgm:spPr/>
    </dgm:pt>
    <dgm:pt modelId="{321E9571-B3A0-4087-A93A-BC0E55ECC08D}" type="pres">
      <dgm:prSet presAssocID="{58E7F593-A87C-41E5-98A8-05CD9414E8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55A6BE5-769F-4835-AED3-5C53A65CA6BF}" type="pres">
      <dgm:prSet presAssocID="{9DD7B1D5-E300-46D6-BA6B-031CDD4A1ACF}" presName="Name8" presStyleCnt="0"/>
      <dgm:spPr/>
    </dgm:pt>
    <dgm:pt modelId="{75875815-F848-4A37-8A0A-39901708AED3}" type="pres">
      <dgm:prSet presAssocID="{9DD7B1D5-E300-46D6-BA6B-031CDD4A1ACF}" presName="level" presStyleLbl="node1" presStyleIdx="2" presStyleCnt="3">
        <dgm:presLayoutVars>
          <dgm:chMax val="1"/>
          <dgm:bulletEnabled val="1"/>
        </dgm:presLayoutVars>
      </dgm:prSet>
      <dgm:spPr/>
    </dgm:pt>
    <dgm:pt modelId="{563ACCD5-CBBA-4F1A-8C4B-AF1BF6769A1B}" type="pres">
      <dgm:prSet presAssocID="{9DD7B1D5-E300-46D6-BA6B-031CDD4A1AC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060B651-703A-4A3A-9DCC-A72FC60ED278}" srcId="{1B057955-022F-4008-B0E0-39CA53A56FD5}" destId="{58E7F593-A87C-41E5-98A8-05CD9414E8E8}" srcOrd="1" destOrd="0" parTransId="{D39CCF5F-6C8D-4048-A538-396301781540}" sibTransId="{53792AF1-FD60-41B3-96A5-339982B2BAF3}"/>
    <dgm:cxn modelId="{B68B095A-B72C-4B63-9BA2-B43B2D75548D}" type="presOf" srcId="{9FEE5C3D-60F3-4D97-9922-7E3E7477C29C}" destId="{0D4DDA4D-AB4B-4FC5-95C0-340E27B5978A}" srcOrd="1" destOrd="0" presId="urn:microsoft.com/office/officeart/2005/8/layout/pyramid1"/>
    <dgm:cxn modelId="{837DC3E8-B032-4C15-BA35-F22497F55057}" srcId="{1B057955-022F-4008-B0E0-39CA53A56FD5}" destId="{9FEE5C3D-60F3-4D97-9922-7E3E7477C29C}" srcOrd="0" destOrd="0" parTransId="{01479715-A843-427E-90B1-535364888F00}" sibTransId="{B65CAB86-6F28-4180-8290-666F7A1EA800}"/>
    <dgm:cxn modelId="{6CC0EB99-8F67-418D-9D0C-34B960944A50}" type="presOf" srcId="{1B057955-022F-4008-B0E0-39CA53A56FD5}" destId="{D450564A-B970-4A46-9C32-A31A85262A66}" srcOrd="0" destOrd="0" presId="urn:microsoft.com/office/officeart/2005/8/layout/pyramid1"/>
    <dgm:cxn modelId="{7974B41F-E0C5-4472-AB51-12DA006E7411}" type="presOf" srcId="{9DD7B1D5-E300-46D6-BA6B-031CDD4A1ACF}" destId="{75875815-F848-4A37-8A0A-39901708AED3}" srcOrd="0" destOrd="0" presId="urn:microsoft.com/office/officeart/2005/8/layout/pyramid1"/>
    <dgm:cxn modelId="{5467277E-96A4-458D-B619-8B370BC415A0}" type="presOf" srcId="{9FEE5C3D-60F3-4D97-9922-7E3E7477C29C}" destId="{EEF01B9C-4C6F-4710-A894-62BB4F3CCE1F}" srcOrd="0" destOrd="0" presId="urn:microsoft.com/office/officeart/2005/8/layout/pyramid1"/>
    <dgm:cxn modelId="{F1685050-3D5C-41C7-8D99-DF55D4C376E5}" type="presOf" srcId="{58E7F593-A87C-41E5-98A8-05CD9414E8E8}" destId="{321E9571-B3A0-4087-A93A-BC0E55ECC08D}" srcOrd="1" destOrd="0" presId="urn:microsoft.com/office/officeart/2005/8/layout/pyramid1"/>
    <dgm:cxn modelId="{7124F138-AAF3-4A77-830F-4EF1C4FECC24}" type="presOf" srcId="{58E7F593-A87C-41E5-98A8-05CD9414E8E8}" destId="{CDD92B4A-3216-431B-BB8C-2C27C2693718}" srcOrd="0" destOrd="0" presId="urn:microsoft.com/office/officeart/2005/8/layout/pyramid1"/>
    <dgm:cxn modelId="{3E80C88A-B316-4F70-80F4-B2E2F7377939}" srcId="{1B057955-022F-4008-B0E0-39CA53A56FD5}" destId="{9DD7B1D5-E300-46D6-BA6B-031CDD4A1ACF}" srcOrd="2" destOrd="0" parTransId="{D70287FE-1DAE-4644-BC67-949E2A349D7F}" sibTransId="{07D7FCEC-A91F-4E85-93F3-52C608134940}"/>
    <dgm:cxn modelId="{49AF3AD4-BE56-46EC-8BC6-A06963D17228}" type="presOf" srcId="{9DD7B1D5-E300-46D6-BA6B-031CDD4A1ACF}" destId="{563ACCD5-CBBA-4F1A-8C4B-AF1BF6769A1B}" srcOrd="1" destOrd="0" presId="urn:microsoft.com/office/officeart/2005/8/layout/pyramid1"/>
    <dgm:cxn modelId="{A4361DE6-8D92-47E8-8392-EDC4151BFE47}" type="presParOf" srcId="{D450564A-B970-4A46-9C32-A31A85262A66}" destId="{28AA9A45-3C03-4321-BBB7-F35DECCD81A6}" srcOrd="0" destOrd="0" presId="urn:microsoft.com/office/officeart/2005/8/layout/pyramid1"/>
    <dgm:cxn modelId="{BF0EE695-FBB1-4D2E-BB97-8C9E92EDA92C}" type="presParOf" srcId="{28AA9A45-3C03-4321-BBB7-F35DECCD81A6}" destId="{EEF01B9C-4C6F-4710-A894-62BB4F3CCE1F}" srcOrd="0" destOrd="0" presId="urn:microsoft.com/office/officeart/2005/8/layout/pyramid1"/>
    <dgm:cxn modelId="{232B4544-ADC2-4BAE-9032-D2D03E1A5A6A}" type="presParOf" srcId="{28AA9A45-3C03-4321-BBB7-F35DECCD81A6}" destId="{0D4DDA4D-AB4B-4FC5-95C0-340E27B5978A}" srcOrd="1" destOrd="0" presId="urn:microsoft.com/office/officeart/2005/8/layout/pyramid1"/>
    <dgm:cxn modelId="{7F135FAB-946C-47E5-B511-43A02357B9CC}" type="presParOf" srcId="{D450564A-B970-4A46-9C32-A31A85262A66}" destId="{FD8851DC-B887-4523-8A01-4041283DCE7A}" srcOrd="1" destOrd="0" presId="urn:microsoft.com/office/officeart/2005/8/layout/pyramid1"/>
    <dgm:cxn modelId="{54B4B0DA-63B6-45EB-AA87-5C7B381CABC9}" type="presParOf" srcId="{FD8851DC-B887-4523-8A01-4041283DCE7A}" destId="{CDD92B4A-3216-431B-BB8C-2C27C2693718}" srcOrd="0" destOrd="0" presId="urn:microsoft.com/office/officeart/2005/8/layout/pyramid1"/>
    <dgm:cxn modelId="{BFB7FB81-B865-4501-87AF-F49744791657}" type="presParOf" srcId="{FD8851DC-B887-4523-8A01-4041283DCE7A}" destId="{321E9571-B3A0-4087-A93A-BC0E55ECC08D}" srcOrd="1" destOrd="0" presId="urn:microsoft.com/office/officeart/2005/8/layout/pyramid1"/>
    <dgm:cxn modelId="{84389608-7B65-4156-B6C6-0BD99ACC7710}" type="presParOf" srcId="{D450564A-B970-4A46-9C32-A31A85262A66}" destId="{D55A6BE5-769F-4835-AED3-5C53A65CA6BF}" srcOrd="2" destOrd="0" presId="urn:microsoft.com/office/officeart/2005/8/layout/pyramid1"/>
    <dgm:cxn modelId="{631D71BB-42BE-4E74-BC77-08B96B6119D4}" type="presParOf" srcId="{D55A6BE5-769F-4835-AED3-5C53A65CA6BF}" destId="{75875815-F848-4A37-8A0A-39901708AED3}" srcOrd="0" destOrd="0" presId="urn:microsoft.com/office/officeart/2005/8/layout/pyramid1"/>
    <dgm:cxn modelId="{0EC366CF-1434-4FD1-A22A-0C0FE3ED8378}" type="presParOf" srcId="{D55A6BE5-769F-4835-AED3-5C53A65CA6BF}" destId="{563ACCD5-CBBA-4F1A-8C4B-AF1BF6769A1B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5830-66C6-4F6C-88F5-E57B4CCD1F2D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226F-D418-4D4F-9196-849B1221A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2018-05-26T15:47:27Z</dcterms:created>
  <dcterms:modified xsi:type="dcterms:W3CDTF">2018-05-26T15:48:38Z</dcterms:modified>
</cp:coreProperties>
</file>