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2741E-1ED9-470E-ABE7-2037A399854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491BCE5-201A-445C-835C-EB54D0844B92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DE3C659F-5526-4A60-BAAA-5451CA1ABE09}" type="parTrans" cxnId="{E11D94BD-8FF1-45A3-9724-4B2DCA6DF751}">
      <dgm:prSet/>
      <dgm:spPr/>
    </dgm:pt>
    <dgm:pt modelId="{3492CC1A-0D9B-4012-9CF5-E3ACAD995BEB}" type="sibTrans" cxnId="{E11D94BD-8FF1-45A3-9724-4B2DCA6DF751}">
      <dgm:prSet/>
      <dgm:spPr/>
    </dgm:pt>
    <dgm:pt modelId="{5AF46DD8-05DC-49B3-AC7B-36A797B32279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53FDE2DB-BCDE-4636-988F-93501E9F1411}" type="parTrans" cxnId="{0C401831-70F2-4959-B2E0-15C271742E9E}">
      <dgm:prSet/>
      <dgm:spPr/>
    </dgm:pt>
    <dgm:pt modelId="{44777153-66D1-4624-9347-5BB05B0BC079}" type="sibTrans" cxnId="{0C401831-70F2-4959-B2E0-15C271742E9E}">
      <dgm:prSet/>
      <dgm:spPr/>
    </dgm:pt>
    <dgm:pt modelId="{7F366AC6-B69C-4DD2-ACCD-09780722B44F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1B704AD5-0D3D-4513-BDC9-1B3E75911E90}" type="parTrans" cxnId="{8C7C1DB5-6289-4FE9-BBF1-3716EEC2B55E}">
      <dgm:prSet/>
      <dgm:spPr/>
    </dgm:pt>
    <dgm:pt modelId="{A0185788-77CC-4877-A2CB-DE348D1429C9}" type="sibTrans" cxnId="{8C7C1DB5-6289-4FE9-BBF1-3716EEC2B55E}">
      <dgm:prSet/>
      <dgm:spPr/>
    </dgm:pt>
    <dgm:pt modelId="{C3268067-F6E9-4334-8157-87BB4DBA53DB}" type="pres">
      <dgm:prSet presAssocID="{E392741E-1ED9-470E-ABE7-2037A3998543}" presName="compositeShape" presStyleCnt="0">
        <dgm:presLayoutVars>
          <dgm:chMax val="7"/>
          <dgm:dir/>
          <dgm:resizeHandles val="exact"/>
        </dgm:presLayoutVars>
      </dgm:prSet>
      <dgm:spPr/>
    </dgm:pt>
    <dgm:pt modelId="{D4E154B9-459E-4546-93BE-5F3102F48303}" type="pres">
      <dgm:prSet presAssocID="{7491BCE5-201A-445C-835C-EB54D0844B92}" presName="circ1" presStyleLbl="vennNode1" presStyleIdx="0" presStyleCnt="3"/>
      <dgm:spPr/>
      <dgm:t>
        <a:bodyPr/>
        <a:lstStyle/>
        <a:p>
          <a:endParaRPr lang="en-US"/>
        </a:p>
      </dgm:t>
    </dgm:pt>
    <dgm:pt modelId="{8B97E76D-5750-4429-B8C8-58A8D450E686}" type="pres">
      <dgm:prSet presAssocID="{7491BCE5-201A-445C-835C-EB54D0844B9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FED12-2F62-44CD-9660-1FA6B635F9CB}" type="pres">
      <dgm:prSet presAssocID="{5AF46DD8-05DC-49B3-AC7B-36A797B32279}" presName="circ2" presStyleLbl="vennNode1" presStyleIdx="1" presStyleCnt="3"/>
      <dgm:spPr/>
    </dgm:pt>
    <dgm:pt modelId="{62A26234-7AC5-4FD0-AED1-B5A980CC599B}" type="pres">
      <dgm:prSet presAssocID="{5AF46DD8-05DC-49B3-AC7B-36A797B3227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636C24C-C570-4208-9C4C-89BC5CABF12C}" type="pres">
      <dgm:prSet presAssocID="{7F366AC6-B69C-4DD2-ACCD-09780722B44F}" presName="circ3" presStyleLbl="vennNode1" presStyleIdx="2" presStyleCnt="3"/>
      <dgm:spPr/>
    </dgm:pt>
    <dgm:pt modelId="{E8655B7C-D9AA-44C0-8685-D0CA587B4F8B}" type="pres">
      <dgm:prSet presAssocID="{7F366AC6-B69C-4DD2-ACCD-09780722B44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11D94BD-8FF1-45A3-9724-4B2DCA6DF751}" srcId="{E392741E-1ED9-470E-ABE7-2037A3998543}" destId="{7491BCE5-201A-445C-835C-EB54D0844B92}" srcOrd="0" destOrd="0" parTransId="{DE3C659F-5526-4A60-BAAA-5451CA1ABE09}" sibTransId="{3492CC1A-0D9B-4012-9CF5-E3ACAD995BEB}"/>
    <dgm:cxn modelId="{EE9A2E66-ED83-47C6-A6F2-D04456734AFD}" type="presOf" srcId="{7F366AC6-B69C-4DD2-ACCD-09780722B44F}" destId="{2636C24C-C570-4208-9C4C-89BC5CABF12C}" srcOrd="0" destOrd="0" presId="urn:microsoft.com/office/officeart/2005/8/layout/venn1"/>
    <dgm:cxn modelId="{5A5B75DD-A5F1-466A-942D-0A5630823681}" type="presOf" srcId="{7491BCE5-201A-445C-835C-EB54D0844B92}" destId="{D4E154B9-459E-4546-93BE-5F3102F48303}" srcOrd="0" destOrd="0" presId="urn:microsoft.com/office/officeart/2005/8/layout/venn1"/>
    <dgm:cxn modelId="{70F846AE-A7EC-4B7B-9424-0DC82C09EAD7}" type="presOf" srcId="{E392741E-1ED9-470E-ABE7-2037A3998543}" destId="{C3268067-F6E9-4334-8157-87BB4DBA53DB}" srcOrd="0" destOrd="0" presId="urn:microsoft.com/office/officeart/2005/8/layout/venn1"/>
    <dgm:cxn modelId="{8D789D65-AD19-4062-90CD-0C28302799FA}" type="presOf" srcId="{5AF46DD8-05DC-49B3-AC7B-36A797B32279}" destId="{5B8FED12-2F62-44CD-9660-1FA6B635F9CB}" srcOrd="0" destOrd="0" presId="urn:microsoft.com/office/officeart/2005/8/layout/venn1"/>
    <dgm:cxn modelId="{0C401831-70F2-4959-B2E0-15C271742E9E}" srcId="{E392741E-1ED9-470E-ABE7-2037A3998543}" destId="{5AF46DD8-05DC-49B3-AC7B-36A797B32279}" srcOrd="1" destOrd="0" parTransId="{53FDE2DB-BCDE-4636-988F-93501E9F1411}" sibTransId="{44777153-66D1-4624-9347-5BB05B0BC079}"/>
    <dgm:cxn modelId="{8C7C1DB5-6289-4FE9-BBF1-3716EEC2B55E}" srcId="{E392741E-1ED9-470E-ABE7-2037A3998543}" destId="{7F366AC6-B69C-4DD2-ACCD-09780722B44F}" srcOrd="2" destOrd="0" parTransId="{1B704AD5-0D3D-4513-BDC9-1B3E75911E90}" sibTransId="{A0185788-77CC-4877-A2CB-DE348D1429C9}"/>
    <dgm:cxn modelId="{D5D81D35-F9D7-4E04-811F-88730137322A}" type="presOf" srcId="{5AF46DD8-05DC-49B3-AC7B-36A797B32279}" destId="{62A26234-7AC5-4FD0-AED1-B5A980CC599B}" srcOrd="1" destOrd="0" presId="urn:microsoft.com/office/officeart/2005/8/layout/venn1"/>
    <dgm:cxn modelId="{13A639A1-2E3D-49E7-B09C-90EC400526C9}" type="presOf" srcId="{7F366AC6-B69C-4DD2-ACCD-09780722B44F}" destId="{E8655B7C-D9AA-44C0-8685-D0CA587B4F8B}" srcOrd="1" destOrd="0" presId="urn:microsoft.com/office/officeart/2005/8/layout/venn1"/>
    <dgm:cxn modelId="{1A446DAE-EE95-41A3-AB54-92B10A715966}" type="presOf" srcId="{7491BCE5-201A-445C-835C-EB54D0844B92}" destId="{8B97E76D-5750-4429-B8C8-58A8D450E686}" srcOrd="1" destOrd="0" presId="urn:microsoft.com/office/officeart/2005/8/layout/venn1"/>
    <dgm:cxn modelId="{52FA6933-AB78-45D5-89C0-C4ED974E4D6F}" type="presParOf" srcId="{C3268067-F6E9-4334-8157-87BB4DBA53DB}" destId="{D4E154B9-459E-4546-93BE-5F3102F48303}" srcOrd="0" destOrd="0" presId="urn:microsoft.com/office/officeart/2005/8/layout/venn1"/>
    <dgm:cxn modelId="{7840115D-36CA-4DAA-9F81-35FF218C2731}" type="presParOf" srcId="{C3268067-F6E9-4334-8157-87BB4DBA53DB}" destId="{8B97E76D-5750-4429-B8C8-58A8D450E686}" srcOrd="1" destOrd="0" presId="urn:microsoft.com/office/officeart/2005/8/layout/venn1"/>
    <dgm:cxn modelId="{4CB280B6-567F-48F1-9FCF-920E769187FA}" type="presParOf" srcId="{C3268067-F6E9-4334-8157-87BB4DBA53DB}" destId="{5B8FED12-2F62-44CD-9660-1FA6B635F9CB}" srcOrd="2" destOrd="0" presId="urn:microsoft.com/office/officeart/2005/8/layout/venn1"/>
    <dgm:cxn modelId="{1A8DF88F-95D4-4412-99F6-89A97773F126}" type="presParOf" srcId="{C3268067-F6E9-4334-8157-87BB4DBA53DB}" destId="{62A26234-7AC5-4FD0-AED1-B5A980CC599B}" srcOrd="3" destOrd="0" presId="urn:microsoft.com/office/officeart/2005/8/layout/venn1"/>
    <dgm:cxn modelId="{61D169D8-D35F-457D-930B-2465B487AF63}" type="presParOf" srcId="{C3268067-F6E9-4334-8157-87BB4DBA53DB}" destId="{2636C24C-C570-4208-9C4C-89BC5CABF12C}" srcOrd="4" destOrd="0" presId="urn:microsoft.com/office/officeart/2005/8/layout/venn1"/>
    <dgm:cxn modelId="{84DFD1FD-BE3C-499D-BBA7-B413950FF45D}" type="presParOf" srcId="{C3268067-F6E9-4334-8157-87BB4DBA53DB}" destId="{E8655B7C-D9AA-44C0-8685-D0CA587B4F8B}" srcOrd="5" destOrd="0" presId="urn:microsoft.com/office/officeart/2005/8/layout/ven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E4F0-7B96-4FE9-AA58-E5F86AD267C8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8CC5-9727-475C-9B85-A17D170B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E4F0-7B96-4FE9-AA58-E5F86AD267C8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8CC5-9727-475C-9B85-A17D170B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E4F0-7B96-4FE9-AA58-E5F86AD267C8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8CC5-9727-475C-9B85-A17D170B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E4F0-7B96-4FE9-AA58-E5F86AD267C8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8CC5-9727-475C-9B85-A17D170B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E4F0-7B96-4FE9-AA58-E5F86AD267C8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8CC5-9727-475C-9B85-A17D170B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E4F0-7B96-4FE9-AA58-E5F86AD267C8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8CC5-9727-475C-9B85-A17D170B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E4F0-7B96-4FE9-AA58-E5F86AD267C8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8CC5-9727-475C-9B85-A17D170B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E4F0-7B96-4FE9-AA58-E5F86AD267C8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8CC5-9727-475C-9B85-A17D170B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E4F0-7B96-4FE9-AA58-E5F86AD267C8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8CC5-9727-475C-9B85-A17D170B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E4F0-7B96-4FE9-AA58-E5F86AD267C8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8CC5-9727-475C-9B85-A17D170B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E4F0-7B96-4FE9-AA58-E5F86AD267C8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8CC5-9727-475C-9B85-A17D170B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E4F0-7B96-4FE9-AA58-E5F86AD267C8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8CC5-9727-475C-9B85-A17D170BA7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Ekansh</dc:creator>
  <cp:lastModifiedBy>Ekansh</cp:lastModifiedBy>
  <cp:revision>1</cp:revision>
  <dcterms:created xsi:type="dcterms:W3CDTF">2018-05-19T13:25:47Z</dcterms:created>
  <dcterms:modified xsi:type="dcterms:W3CDTF">2018-05-19T13:29:23Z</dcterms:modified>
</cp:coreProperties>
</file>