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4DEAD-969F-49D5-B23B-8F27D73B787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B83F2BF-753A-420E-826F-A6E08E33841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</a:t>
          </a:r>
          <a:endParaRPr lang="en-US" b="1" dirty="0">
            <a:solidFill>
              <a:schemeClr val="bg1"/>
            </a:solidFill>
          </a:endParaRPr>
        </a:p>
      </dgm:t>
    </dgm:pt>
    <dgm:pt modelId="{3EA65D2C-2D86-45E8-A9A5-776E53E4CF67}" type="parTrans" cxnId="{0B7285DF-CAB4-4C8D-BB0C-E2287D5AB66E}">
      <dgm:prSet/>
      <dgm:spPr/>
      <dgm:t>
        <a:bodyPr/>
        <a:lstStyle/>
        <a:p>
          <a:endParaRPr lang="en-US"/>
        </a:p>
      </dgm:t>
    </dgm:pt>
    <dgm:pt modelId="{268BAAF8-B7CE-4786-BD61-2F4D44BF5EFF}" type="sibTrans" cxnId="{0B7285DF-CAB4-4C8D-BB0C-E2287D5AB66E}">
      <dgm:prSet/>
      <dgm:spPr/>
      <dgm:t>
        <a:bodyPr/>
        <a:lstStyle/>
        <a:p>
          <a:endParaRPr lang="en-US"/>
        </a:p>
      </dgm:t>
    </dgm:pt>
    <dgm:pt modelId="{03E7CDA1-D2A2-4732-A011-FF40F914B70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</a:t>
          </a:r>
          <a:endParaRPr lang="en-US" b="1" dirty="0">
            <a:solidFill>
              <a:schemeClr val="bg1"/>
            </a:solidFill>
          </a:endParaRPr>
        </a:p>
      </dgm:t>
    </dgm:pt>
    <dgm:pt modelId="{60FC16E9-45B6-40FE-8AEF-4E81F9D6A784}" type="parTrans" cxnId="{F87B6849-8C24-4389-B71D-FA2E6C44E33B}">
      <dgm:prSet/>
      <dgm:spPr/>
      <dgm:t>
        <a:bodyPr/>
        <a:lstStyle/>
        <a:p>
          <a:endParaRPr lang="en-US"/>
        </a:p>
      </dgm:t>
    </dgm:pt>
    <dgm:pt modelId="{6B8273F1-0D51-4094-9429-CBD84D2EE672}" type="sibTrans" cxnId="{F87B6849-8C24-4389-B71D-FA2E6C44E33B}">
      <dgm:prSet/>
      <dgm:spPr/>
      <dgm:t>
        <a:bodyPr/>
        <a:lstStyle/>
        <a:p>
          <a:endParaRPr lang="en-US"/>
        </a:p>
      </dgm:t>
    </dgm:pt>
    <dgm:pt modelId="{5B228083-5B98-4806-AF19-491EEAD407A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</a:t>
          </a:r>
          <a:endParaRPr lang="en-US" b="1" dirty="0">
            <a:solidFill>
              <a:schemeClr val="bg1"/>
            </a:solidFill>
          </a:endParaRPr>
        </a:p>
      </dgm:t>
    </dgm:pt>
    <dgm:pt modelId="{2E5BA433-C144-43DD-83FD-41DA8D629800}" type="parTrans" cxnId="{84219034-2334-4D7D-BDCF-7625589B645A}">
      <dgm:prSet/>
      <dgm:spPr/>
      <dgm:t>
        <a:bodyPr/>
        <a:lstStyle/>
        <a:p>
          <a:endParaRPr lang="en-US"/>
        </a:p>
      </dgm:t>
    </dgm:pt>
    <dgm:pt modelId="{A1F594F2-4433-4C91-961B-EDBD67A6B225}" type="sibTrans" cxnId="{84219034-2334-4D7D-BDCF-7625589B645A}">
      <dgm:prSet/>
      <dgm:spPr/>
      <dgm:t>
        <a:bodyPr/>
        <a:lstStyle/>
        <a:p>
          <a:endParaRPr lang="en-US"/>
        </a:p>
      </dgm:t>
    </dgm:pt>
    <dgm:pt modelId="{675FCD88-EE4A-42EC-94B0-AB9567C19B2A}" type="pres">
      <dgm:prSet presAssocID="{B244DEAD-969F-49D5-B23B-8F27D73B7877}" presName="Name0" presStyleCnt="0">
        <dgm:presLayoutVars>
          <dgm:dir/>
          <dgm:animLvl val="lvl"/>
          <dgm:resizeHandles val="exact"/>
        </dgm:presLayoutVars>
      </dgm:prSet>
      <dgm:spPr/>
    </dgm:pt>
    <dgm:pt modelId="{CF2E2671-90AC-447B-BB8F-948D2CC19DD7}" type="pres">
      <dgm:prSet presAssocID="{B244DEAD-969F-49D5-B23B-8F27D73B7877}" presName="dummy" presStyleCnt="0"/>
      <dgm:spPr/>
    </dgm:pt>
    <dgm:pt modelId="{FC9A0752-59BC-4BA8-8AB5-CF92906E3A0B}" type="pres">
      <dgm:prSet presAssocID="{B244DEAD-969F-49D5-B23B-8F27D73B7877}" presName="linH" presStyleCnt="0"/>
      <dgm:spPr/>
    </dgm:pt>
    <dgm:pt modelId="{A94DA10C-0B0B-40E8-9423-C11D3A2E49A8}" type="pres">
      <dgm:prSet presAssocID="{B244DEAD-969F-49D5-B23B-8F27D73B7877}" presName="padding1" presStyleCnt="0"/>
      <dgm:spPr/>
    </dgm:pt>
    <dgm:pt modelId="{26FCD5DB-2BE4-42ED-820B-88A1A7D711CA}" type="pres">
      <dgm:prSet presAssocID="{CB83F2BF-753A-420E-826F-A6E08E33841D}" presName="linV" presStyleCnt="0"/>
      <dgm:spPr/>
    </dgm:pt>
    <dgm:pt modelId="{BB17984E-388C-41AA-BF02-A09E19C0B584}" type="pres">
      <dgm:prSet presAssocID="{CB83F2BF-753A-420E-826F-A6E08E33841D}" presName="spVertical1" presStyleCnt="0"/>
      <dgm:spPr/>
    </dgm:pt>
    <dgm:pt modelId="{741C25A8-36A0-4300-985A-F9C1422D1A77}" type="pres">
      <dgm:prSet presAssocID="{CB83F2BF-753A-420E-826F-A6E08E33841D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6EFC-C429-4095-B84B-1B1B7E1A736F}" type="pres">
      <dgm:prSet presAssocID="{CB83F2BF-753A-420E-826F-A6E08E33841D}" presName="spVertical2" presStyleCnt="0"/>
      <dgm:spPr/>
    </dgm:pt>
    <dgm:pt modelId="{E195FE01-F9C7-4C5F-B252-3B26F03C02FD}" type="pres">
      <dgm:prSet presAssocID="{CB83F2BF-753A-420E-826F-A6E08E33841D}" presName="spVertical3" presStyleCnt="0"/>
      <dgm:spPr/>
    </dgm:pt>
    <dgm:pt modelId="{72BBA378-7827-4A8B-AD29-601A73579568}" type="pres">
      <dgm:prSet presAssocID="{268BAAF8-B7CE-4786-BD61-2F4D44BF5EFF}" presName="space" presStyleCnt="0"/>
      <dgm:spPr/>
    </dgm:pt>
    <dgm:pt modelId="{EE604E87-FC7A-4C4F-8E4A-5C6F31E407A8}" type="pres">
      <dgm:prSet presAssocID="{03E7CDA1-D2A2-4732-A011-FF40F914B70D}" presName="linV" presStyleCnt="0"/>
      <dgm:spPr/>
    </dgm:pt>
    <dgm:pt modelId="{E3A1D840-EE91-461B-A5F5-F9F76F73788F}" type="pres">
      <dgm:prSet presAssocID="{03E7CDA1-D2A2-4732-A011-FF40F914B70D}" presName="spVertical1" presStyleCnt="0"/>
      <dgm:spPr/>
    </dgm:pt>
    <dgm:pt modelId="{AD96DABE-27D8-49F4-BEE8-A9A4D0D7B9DB}" type="pres">
      <dgm:prSet presAssocID="{03E7CDA1-D2A2-4732-A011-FF40F914B70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A183-E79A-4647-BD35-EF695F137660}" type="pres">
      <dgm:prSet presAssocID="{03E7CDA1-D2A2-4732-A011-FF40F914B70D}" presName="spVertical2" presStyleCnt="0"/>
      <dgm:spPr/>
    </dgm:pt>
    <dgm:pt modelId="{633E3F6E-E74C-459A-884F-565BDE39D42B}" type="pres">
      <dgm:prSet presAssocID="{03E7CDA1-D2A2-4732-A011-FF40F914B70D}" presName="spVertical3" presStyleCnt="0"/>
      <dgm:spPr/>
    </dgm:pt>
    <dgm:pt modelId="{347D6FBD-16D4-4AC2-97C3-22BBA851EAA4}" type="pres">
      <dgm:prSet presAssocID="{6B8273F1-0D51-4094-9429-CBD84D2EE672}" presName="space" presStyleCnt="0"/>
      <dgm:spPr/>
    </dgm:pt>
    <dgm:pt modelId="{08B9D804-5D84-4BA2-8E64-7DAD06E42204}" type="pres">
      <dgm:prSet presAssocID="{5B228083-5B98-4806-AF19-491EEAD407A4}" presName="linV" presStyleCnt="0"/>
      <dgm:spPr/>
    </dgm:pt>
    <dgm:pt modelId="{274857E2-B42C-42AA-B68E-AC848422BA7B}" type="pres">
      <dgm:prSet presAssocID="{5B228083-5B98-4806-AF19-491EEAD407A4}" presName="spVertical1" presStyleCnt="0"/>
      <dgm:spPr/>
    </dgm:pt>
    <dgm:pt modelId="{F5BDCF88-7222-4FA4-AD4D-DEBFACA23A8D}" type="pres">
      <dgm:prSet presAssocID="{5B228083-5B98-4806-AF19-491EEAD407A4}" presName="parTx" presStyleLbl="revTx" presStyleIdx="2" presStyleCnt="3" custScaleX="142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2D0F5-18B8-49D5-B8AC-19D30F76FEB4}" type="pres">
      <dgm:prSet presAssocID="{5B228083-5B98-4806-AF19-491EEAD407A4}" presName="spVertical2" presStyleCnt="0"/>
      <dgm:spPr/>
    </dgm:pt>
    <dgm:pt modelId="{75D8C4BD-B0E6-40B6-999F-32DBBE86CA81}" type="pres">
      <dgm:prSet presAssocID="{5B228083-5B98-4806-AF19-491EEAD407A4}" presName="spVertical3" presStyleCnt="0"/>
      <dgm:spPr/>
    </dgm:pt>
    <dgm:pt modelId="{EF0A9EF5-78F9-4C80-8C28-32735F731309}" type="pres">
      <dgm:prSet presAssocID="{B244DEAD-969F-49D5-B23B-8F27D73B7877}" presName="padding2" presStyleCnt="0"/>
      <dgm:spPr/>
    </dgm:pt>
    <dgm:pt modelId="{B98CDE93-5504-47A4-BFBF-586E6F19A741}" type="pres">
      <dgm:prSet presAssocID="{B244DEAD-969F-49D5-B23B-8F27D73B7877}" presName="negArrow" presStyleCnt="0"/>
      <dgm:spPr/>
    </dgm:pt>
    <dgm:pt modelId="{6AD8CDAC-5316-4913-8339-C671A8F4F92F}" type="pres">
      <dgm:prSet presAssocID="{B244DEAD-969F-49D5-B23B-8F27D73B7877}" presName="backgroundArrow" presStyleLbl="node1" presStyleIdx="0" presStyleCnt="1"/>
      <dgm:spPr/>
    </dgm:pt>
  </dgm:ptLst>
  <dgm:cxnLst>
    <dgm:cxn modelId="{84219034-2334-4D7D-BDCF-7625589B645A}" srcId="{B244DEAD-969F-49D5-B23B-8F27D73B7877}" destId="{5B228083-5B98-4806-AF19-491EEAD407A4}" srcOrd="2" destOrd="0" parTransId="{2E5BA433-C144-43DD-83FD-41DA8D629800}" sibTransId="{A1F594F2-4433-4C91-961B-EDBD67A6B225}"/>
    <dgm:cxn modelId="{8DD3E0DE-F231-4E53-ABB4-0BAC6319BB28}" type="presOf" srcId="{CB83F2BF-753A-420E-826F-A6E08E33841D}" destId="{741C25A8-36A0-4300-985A-F9C1422D1A77}" srcOrd="0" destOrd="0" presId="urn:microsoft.com/office/officeart/2005/8/layout/hProcess3"/>
    <dgm:cxn modelId="{F87B6849-8C24-4389-B71D-FA2E6C44E33B}" srcId="{B244DEAD-969F-49D5-B23B-8F27D73B7877}" destId="{03E7CDA1-D2A2-4732-A011-FF40F914B70D}" srcOrd="1" destOrd="0" parTransId="{60FC16E9-45B6-40FE-8AEF-4E81F9D6A784}" sibTransId="{6B8273F1-0D51-4094-9429-CBD84D2EE672}"/>
    <dgm:cxn modelId="{AE162A20-EF47-4200-A4B1-5CB0F245FF38}" type="presOf" srcId="{B244DEAD-969F-49D5-B23B-8F27D73B7877}" destId="{675FCD88-EE4A-42EC-94B0-AB9567C19B2A}" srcOrd="0" destOrd="0" presId="urn:microsoft.com/office/officeart/2005/8/layout/hProcess3"/>
    <dgm:cxn modelId="{0B7285DF-CAB4-4C8D-BB0C-E2287D5AB66E}" srcId="{B244DEAD-969F-49D5-B23B-8F27D73B7877}" destId="{CB83F2BF-753A-420E-826F-A6E08E33841D}" srcOrd="0" destOrd="0" parTransId="{3EA65D2C-2D86-45E8-A9A5-776E53E4CF67}" sibTransId="{268BAAF8-B7CE-4786-BD61-2F4D44BF5EFF}"/>
    <dgm:cxn modelId="{9CF45CE1-F6AA-4073-B22A-93CC2291EAE3}" type="presOf" srcId="{5B228083-5B98-4806-AF19-491EEAD407A4}" destId="{F5BDCF88-7222-4FA4-AD4D-DEBFACA23A8D}" srcOrd="0" destOrd="0" presId="urn:microsoft.com/office/officeart/2005/8/layout/hProcess3"/>
    <dgm:cxn modelId="{7965B15F-25E4-45C3-AC2F-7D6B8532107C}" type="presOf" srcId="{03E7CDA1-D2A2-4732-A011-FF40F914B70D}" destId="{AD96DABE-27D8-49F4-BEE8-A9A4D0D7B9DB}" srcOrd="0" destOrd="0" presId="urn:microsoft.com/office/officeart/2005/8/layout/hProcess3"/>
    <dgm:cxn modelId="{92A3B6FE-BAE4-431E-9332-A04B4272DD58}" type="presParOf" srcId="{675FCD88-EE4A-42EC-94B0-AB9567C19B2A}" destId="{CF2E2671-90AC-447B-BB8F-948D2CC19DD7}" srcOrd="0" destOrd="0" presId="urn:microsoft.com/office/officeart/2005/8/layout/hProcess3"/>
    <dgm:cxn modelId="{25FC47B7-BC67-4AD7-A92A-F93533BFDDEF}" type="presParOf" srcId="{675FCD88-EE4A-42EC-94B0-AB9567C19B2A}" destId="{FC9A0752-59BC-4BA8-8AB5-CF92906E3A0B}" srcOrd="1" destOrd="0" presId="urn:microsoft.com/office/officeart/2005/8/layout/hProcess3"/>
    <dgm:cxn modelId="{E3AB5A74-3D07-4368-ABA8-7648C8A8D976}" type="presParOf" srcId="{FC9A0752-59BC-4BA8-8AB5-CF92906E3A0B}" destId="{A94DA10C-0B0B-40E8-9423-C11D3A2E49A8}" srcOrd="0" destOrd="0" presId="urn:microsoft.com/office/officeart/2005/8/layout/hProcess3"/>
    <dgm:cxn modelId="{4B85B9A9-5DA7-4EC7-99D7-AA3661EBF7C5}" type="presParOf" srcId="{FC9A0752-59BC-4BA8-8AB5-CF92906E3A0B}" destId="{26FCD5DB-2BE4-42ED-820B-88A1A7D711CA}" srcOrd="1" destOrd="0" presId="urn:microsoft.com/office/officeart/2005/8/layout/hProcess3"/>
    <dgm:cxn modelId="{48BA16F6-7977-4814-BA01-45B65AE2A4BB}" type="presParOf" srcId="{26FCD5DB-2BE4-42ED-820B-88A1A7D711CA}" destId="{BB17984E-388C-41AA-BF02-A09E19C0B584}" srcOrd="0" destOrd="0" presId="urn:microsoft.com/office/officeart/2005/8/layout/hProcess3"/>
    <dgm:cxn modelId="{4CE83712-523A-457F-A12E-A79682C9D1A3}" type="presParOf" srcId="{26FCD5DB-2BE4-42ED-820B-88A1A7D711CA}" destId="{741C25A8-36A0-4300-985A-F9C1422D1A77}" srcOrd="1" destOrd="0" presId="urn:microsoft.com/office/officeart/2005/8/layout/hProcess3"/>
    <dgm:cxn modelId="{31ED23D7-2612-4085-B1BF-C9E9B79CC121}" type="presParOf" srcId="{26FCD5DB-2BE4-42ED-820B-88A1A7D711CA}" destId="{488D6EFC-C429-4095-B84B-1B1B7E1A736F}" srcOrd="2" destOrd="0" presId="urn:microsoft.com/office/officeart/2005/8/layout/hProcess3"/>
    <dgm:cxn modelId="{655608C0-8EB4-4C19-BBFB-B26800C3BEF7}" type="presParOf" srcId="{26FCD5DB-2BE4-42ED-820B-88A1A7D711CA}" destId="{E195FE01-F9C7-4C5F-B252-3B26F03C02FD}" srcOrd="3" destOrd="0" presId="urn:microsoft.com/office/officeart/2005/8/layout/hProcess3"/>
    <dgm:cxn modelId="{659E8A82-3F71-40E7-B02F-B8C052E9BB9B}" type="presParOf" srcId="{FC9A0752-59BC-4BA8-8AB5-CF92906E3A0B}" destId="{72BBA378-7827-4A8B-AD29-601A73579568}" srcOrd="2" destOrd="0" presId="urn:microsoft.com/office/officeart/2005/8/layout/hProcess3"/>
    <dgm:cxn modelId="{322A50AD-AF18-4C3A-A247-97E2B8B76D72}" type="presParOf" srcId="{FC9A0752-59BC-4BA8-8AB5-CF92906E3A0B}" destId="{EE604E87-FC7A-4C4F-8E4A-5C6F31E407A8}" srcOrd="3" destOrd="0" presId="urn:microsoft.com/office/officeart/2005/8/layout/hProcess3"/>
    <dgm:cxn modelId="{B7025C8A-983D-473B-8FA7-0B884226F2BF}" type="presParOf" srcId="{EE604E87-FC7A-4C4F-8E4A-5C6F31E407A8}" destId="{E3A1D840-EE91-461B-A5F5-F9F76F73788F}" srcOrd="0" destOrd="0" presId="urn:microsoft.com/office/officeart/2005/8/layout/hProcess3"/>
    <dgm:cxn modelId="{9F2A31C9-2CBB-44EE-AE29-20F9C20B172D}" type="presParOf" srcId="{EE604E87-FC7A-4C4F-8E4A-5C6F31E407A8}" destId="{AD96DABE-27D8-49F4-BEE8-A9A4D0D7B9DB}" srcOrd="1" destOrd="0" presId="urn:microsoft.com/office/officeart/2005/8/layout/hProcess3"/>
    <dgm:cxn modelId="{D566F5C3-4ECD-44B0-BA06-223B2B785538}" type="presParOf" srcId="{EE604E87-FC7A-4C4F-8E4A-5C6F31E407A8}" destId="{1831A183-E79A-4647-BD35-EF695F137660}" srcOrd="2" destOrd="0" presId="urn:microsoft.com/office/officeart/2005/8/layout/hProcess3"/>
    <dgm:cxn modelId="{63EFE8FC-521C-490C-85E2-25682C6A83DA}" type="presParOf" srcId="{EE604E87-FC7A-4C4F-8E4A-5C6F31E407A8}" destId="{633E3F6E-E74C-459A-884F-565BDE39D42B}" srcOrd="3" destOrd="0" presId="urn:microsoft.com/office/officeart/2005/8/layout/hProcess3"/>
    <dgm:cxn modelId="{6ABCD0D1-9E37-4524-99D6-043FF1DE2DA3}" type="presParOf" srcId="{FC9A0752-59BC-4BA8-8AB5-CF92906E3A0B}" destId="{347D6FBD-16D4-4AC2-97C3-22BBA851EAA4}" srcOrd="4" destOrd="0" presId="urn:microsoft.com/office/officeart/2005/8/layout/hProcess3"/>
    <dgm:cxn modelId="{AD2FA1FA-0B71-437E-9025-5F66FF6E894E}" type="presParOf" srcId="{FC9A0752-59BC-4BA8-8AB5-CF92906E3A0B}" destId="{08B9D804-5D84-4BA2-8E64-7DAD06E42204}" srcOrd="5" destOrd="0" presId="urn:microsoft.com/office/officeart/2005/8/layout/hProcess3"/>
    <dgm:cxn modelId="{E61CA9D4-5BFC-4609-9CA1-548A1EE7B7B5}" type="presParOf" srcId="{08B9D804-5D84-4BA2-8E64-7DAD06E42204}" destId="{274857E2-B42C-42AA-B68E-AC848422BA7B}" srcOrd="0" destOrd="0" presId="urn:microsoft.com/office/officeart/2005/8/layout/hProcess3"/>
    <dgm:cxn modelId="{C1CBD585-E014-4FB8-8529-8CA5D9AD18DA}" type="presParOf" srcId="{08B9D804-5D84-4BA2-8E64-7DAD06E42204}" destId="{F5BDCF88-7222-4FA4-AD4D-DEBFACA23A8D}" srcOrd="1" destOrd="0" presId="urn:microsoft.com/office/officeart/2005/8/layout/hProcess3"/>
    <dgm:cxn modelId="{3543475F-DB65-441B-B1E3-A91C87D9072C}" type="presParOf" srcId="{08B9D804-5D84-4BA2-8E64-7DAD06E42204}" destId="{BA62D0F5-18B8-49D5-B8AC-19D30F76FEB4}" srcOrd="2" destOrd="0" presId="urn:microsoft.com/office/officeart/2005/8/layout/hProcess3"/>
    <dgm:cxn modelId="{C7400EE7-876B-41CB-B6ED-8D1A587D1499}" type="presParOf" srcId="{08B9D804-5D84-4BA2-8E64-7DAD06E42204}" destId="{75D8C4BD-B0E6-40B6-999F-32DBBE86CA81}" srcOrd="3" destOrd="0" presId="urn:microsoft.com/office/officeart/2005/8/layout/hProcess3"/>
    <dgm:cxn modelId="{BE5D3285-0B85-4622-8254-C1DF2EB968B7}" type="presParOf" srcId="{FC9A0752-59BC-4BA8-8AB5-CF92906E3A0B}" destId="{EF0A9EF5-78F9-4C80-8C28-32735F731309}" srcOrd="6" destOrd="0" presId="urn:microsoft.com/office/officeart/2005/8/layout/hProcess3"/>
    <dgm:cxn modelId="{346FA506-0C3D-4A44-8E6E-E260A413D4C6}" type="presParOf" srcId="{FC9A0752-59BC-4BA8-8AB5-CF92906E3A0B}" destId="{B98CDE93-5504-47A4-BFBF-586E6F19A741}" srcOrd="7" destOrd="0" presId="urn:microsoft.com/office/officeart/2005/8/layout/hProcess3"/>
    <dgm:cxn modelId="{D20E78A2-CD98-4444-BDCB-92F1AE4F7A2C}" type="presParOf" srcId="{FC9A0752-59BC-4BA8-8AB5-CF92906E3A0B}" destId="{6AD8CDAC-5316-4913-8339-C671A8F4F92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linH" refType="w"/>
      <dgm:constr type="h" for="ch" forName="linH" refType="h"/>
    </dgm:constrLst>
    <dgm:ruleLst/>
    <dgm:layoutNode name="linH">
      <dgm:alg type="lin">
        <dgm:param type="linDir" val="fromL"/>
        <dgm:param type="nodeVertAlign" val="t"/>
      </dgm:alg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w" for="ch" forName="padding1" refType="w" fact="0.08"/>
        <dgm:constr type="w" for="ch" forName="linV" refType="w"/>
        <dgm:constr type="h" for="des" forName="spVertical1" refType="primFontSz" refFor="des" refForName="parTx" fact="0.5"/>
        <dgm:constr type="h" for="des" forName="parTx" refType="primFontSz" refFor="des" refForName="parTx"/>
        <dgm:constr type="w" for="ch" forName="negArrow" refType="w" fact="-1"/>
        <dgm:constr type="h" for="ch" forName="backgroundArrow" refType="h"/>
        <dgm:constr type="w" for="ch" forName="backgroundArrow" refType="w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parTxRTLAlign" val="r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tMarg" refType="primFontSz" fact="0.8"/>
              <dgm:constr type="bMarg" refType="tMarg"/>
              <dgm:constr type="lMarg"/>
              <dgm:constr type="rMarg"/>
            </dgm:constrLst>
            <dgm:ruleLst>
              <dgm:rule type="h" val="INF" fact="NaN" max="NaN"/>
            </dgm:ruleLst>
          </dgm:layoutNode>
        </dgm:layoutNode>
      </dgm:forEach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shape xmlns:r="http://schemas.openxmlformats.org/officeDocument/2006/relationships" type="rightArrow" r:blip="">
          <dgm:adjLst/>
        </dgm:shap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1"/>
          <p:cNvGraphicFramePr/>
          <p:nvPr>
            <p:extLst>
              <p:ext uri="{D42A27DB-BD31-4B8C-83A1-F6EECF244321}">
                <p14:modId xmlns:p14="http://schemas.microsoft.com/office/powerpoint/2010/main" val="2172057860"/>
              </p:ext>
            </p:extLst>
          </p:nvPr>
        </p:nvGraphicFramePr>
        <p:xfrm>
          <a:off x="1137600" y="1407600"/>
          <a:ext cx="7152480" cy="363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0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2020-07-23T09:27:03Z</dcterms:created>
  <dcterms:modified xsi:type="dcterms:W3CDTF">2020-07-23T09:28:08Z</dcterms:modified>
</cp:coreProperties>
</file>