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E2A7-C708-49BF-9E56-449E438C8E4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FF2F-BE6E-4BDD-B5B7-42EE9266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3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E2A7-C708-49BF-9E56-449E438C8E4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FF2F-BE6E-4BDD-B5B7-42EE9266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2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E2A7-C708-49BF-9E56-449E438C8E4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FF2F-BE6E-4BDD-B5B7-42EE9266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7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E2A7-C708-49BF-9E56-449E438C8E4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FF2F-BE6E-4BDD-B5B7-42EE9266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7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E2A7-C708-49BF-9E56-449E438C8E4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FF2F-BE6E-4BDD-B5B7-42EE9266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5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E2A7-C708-49BF-9E56-449E438C8E4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FF2F-BE6E-4BDD-B5B7-42EE9266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9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E2A7-C708-49BF-9E56-449E438C8E4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FF2F-BE6E-4BDD-B5B7-42EE9266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78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E2A7-C708-49BF-9E56-449E438C8E4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FF2F-BE6E-4BDD-B5B7-42EE9266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2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E2A7-C708-49BF-9E56-449E438C8E4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FF2F-BE6E-4BDD-B5B7-42EE9266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8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E2A7-C708-49BF-9E56-449E438C8E4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FF2F-BE6E-4BDD-B5B7-42EE9266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2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E2A7-C708-49BF-9E56-449E438C8E4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FF2F-BE6E-4BDD-B5B7-42EE9266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1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AE2A7-C708-49BF-9E56-449E438C8E4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0FF2F-BE6E-4BDD-B5B7-42EE9266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4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"/>
          <p:cNvSpPr/>
          <p:nvPr/>
        </p:nvSpPr>
        <p:spPr>
          <a:xfrm>
            <a:off x="3170512" y="1208123"/>
            <a:ext cx="5853855" cy="4699967"/>
          </a:xfrm>
          <a:prstGeom prst="roundRect">
            <a:avLst>
              <a:gd name="adj" fmla="val 14843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63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2022-01-24T15:16:15Z</dcterms:created>
  <dcterms:modified xsi:type="dcterms:W3CDTF">2022-01-24T15:16:19Z</dcterms:modified>
</cp:coreProperties>
</file>