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03FB78-D0B5-4C98-B6ED-4C49E01B83C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64C2F7E-7085-4D42-8527-B4B7B48E78E8}">
      <dgm:prSet phldrT="[Text]"/>
      <dgm:spPr/>
      <dgm:t>
        <a:bodyPr/>
        <a:lstStyle/>
        <a:p>
          <a:r>
            <a:rPr lang="pl-PL" dirty="0" smtClean="0"/>
            <a:t>Max size</a:t>
          </a:r>
          <a:br>
            <a:rPr lang="pl-PL" dirty="0" smtClean="0"/>
          </a:br>
          <a:r>
            <a:rPr lang="pl-PL" dirty="0" smtClean="0"/>
            <a:t>(65 pt)</a:t>
          </a:r>
          <a:endParaRPr lang="pl-PL" dirty="0"/>
        </a:p>
      </dgm:t>
    </dgm:pt>
    <dgm:pt modelId="{E1F0CE7E-9969-449D-9A01-8F13AC048A13}" type="parTrans" cxnId="{9AE5A88A-D214-490E-821B-945C1530B10B}">
      <dgm:prSet/>
      <dgm:spPr/>
      <dgm:t>
        <a:bodyPr/>
        <a:lstStyle/>
        <a:p>
          <a:endParaRPr lang="pl-PL"/>
        </a:p>
      </dgm:t>
    </dgm:pt>
    <dgm:pt modelId="{4892AEF4-26B0-4E23-B12D-70808A926973}" type="sibTrans" cxnId="{9AE5A88A-D214-490E-821B-945C1530B10B}">
      <dgm:prSet/>
      <dgm:spPr/>
      <dgm:t>
        <a:bodyPr/>
        <a:lstStyle/>
        <a:p>
          <a:endParaRPr lang="pl-PL"/>
        </a:p>
      </dgm:t>
    </dgm:pt>
    <dgm:pt modelId="{99AD8BF8-875A-4859-8794-491E06F0ECC5}" type="pres">
      <dgm:prSet presAssocID="{8503FB78-D0B5-4C98-B6ED-4C49E01B83C5}" presName="diagram" presStyleCnt="0">
        <dgm:presLayoutVars>
          <dgm:dir/>
          <dgm:resizeHandles val="exact"/>
        </dgm:presLayoutVars>
      </dgm:prSet>
      <dgm:spPr/>
    </dgm:pt>
    <dgm:pt modelId="{3B7A6627-02BE-4321-A02E-8D72EE811110}" type="pres">
      <dgm:prSet presAssocID="{F64C2F7E-7085-4D42-8527-B4B7B48E78E8}" presName="node" presStyleLbl="node1" presStyleIdx="0" presStyleCnt="1">
        <dgm:presLayoutVars>
          <dgm:bulletEnabled val="1"/>
        </dgm:presLayoutVars>
      </dgm:prSet>
      <dgm:spPr/>
    </dgm:pt>
  </dgm:ptLst>
  <dgm:cxnLst>
    <dgm:cxn modelId="{28A75E81-1B3D-4450-82A7-39F5EF849C7B}" type="presOf" srcId="{F64C2F7E-7085-4D42-8527-B4B7B48E78E8}" destId="{3B7A6627-02BE-4321-A02E-8D72EE811110}" srcOrd="0" destOrd="0" presId="urn:microsoft.com/office/officeart/2005/8/layout/default"/>
    <dgm:cxn modelId="{9AE5A88A-D214-490E-821B-945C1530B10B}" srcId="{8503FB78-D0B5-4C98-B6ED-4C49E01B83C5}" destId="{F64C2F7E-7085-4D42-8527-B4B7B48E78E8}" srcOrd="0" destOrd="0" parTransId="{E1F0CE7E-9969-449D-9A01-8F13AC048A13}" sibTransId="{4892AEF4-26B0-4E23-B12D-70808A926973}"/>
    <dgm:cxn modelId="{EF0F5998-49D9-46C2-8FAF-49EDE6F5F523}" type="presOf" srcId="{8503FB78-D0B5-4C98-B6ED-4C49E01B83C5}" destId="{99AD8BF8-875A-4859-8794-491E06F0ECC5}" srcOrd="0" destOrd="0" presId="urn:microsoft.com/office/officeart/2005/8/layout/default"/>
    <dgm:cxn modelId="{F98CA340-2CA4-4FD9-A750-B3D8DC2C15C1}" type="presParOf" srcId="{99AD8BF8-875A-4859-8794-491E06F0ECC5}" destId="{3B7A6627-02BE-4321-A02E-8D72EE811110}" srcOrd="0" destOrd="0" presId="urn:microsoft.com/office/officeart/2005/8/layout/default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03FB78-D0B5-4C98-B6ED-4C49E01B83C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64C2F7E-7085-4D42-8527-B4B7B48E78E8}">
      <dgm:prSet phldrT="[Text]" custT="1"/>
      <dgm:spPr/>
      <dgm:t>
        <a:bodyPr/>
        <a:lstStyle/>
        <a:p>
          <a:r>
            <a:rPr lang="pl-PL" sz="3200" dirty="0" smtClean="0"/>
            <a:t>smaller</a:t>
          </a:r>
          <a:endParaRPr lang="pl-PL" sz="3200" dirty="0"/>
        </a:p>
      </dgm:t>
    </dgm:pt>
    <dgm:pt modelId="{E1F0CE7E-9969-449D-9A01-8F13AC048A13}" type="parTrans" cxnId="{9AE5A88A-D214-490E-821B-945C1530B10B}">
      <dgm:prSet/>
      <dgm:spPr/>
      <dgm:t>
        <a:bodyPr/>
        <a:lstStyle/>
        <a:p>
          <a:endParaRPr lang="pl-PL"/>
        </a:p>
      </dgm:t>
    </dgm:pt>
    <dgm:pt modelId="{4892AEF4-26B0-4E23-B12D-70808A926973}" type="sibTrans" cxnId="{9AE5A88A-D214-490E-821B-945C1530B10B}">
      <dgm:prSet/>
      <dgm:spPr/>
      <dgm:t>
        <a:bodyPr/>
        <a:lstStyle/>
        <a:p>
          <a:endParaRPr lang="pl-PL"/>
        </a:p>
      </dgm:t>
    </dgm:pt>
    <dgm:pt modelId="{99AD8BF8-875A-4859-8794-491E06F0ECC5}" type="pres">
      <dgm:prSet presAssocID="{8503FB78-D0B5-4C98-B6ED-4C49E01B83C5}" presName="diagram" presStyleCnt="0">
        <dgm:presLayoutVars>
          <dgm:dir/>
          <dgm:resizeHandles val="exact"/>
        </dgm:presLayoutVars>
      </dgm:prSet>
      <dgm:spPr/>
    </dgm:pt>
    <dgm:pt modelId="{3B7A6627-02BE-4321-A02E-8D72EE811110}" type="pres">
      <dgm:prSet presAssocID="{F64C2F7E-7085-4D42-8527-B4B7B48E78E8}" presName="node" presStyleLbl="node1" presStyleIdx="0" presStyleCnt="1">
        <dgm:presLayoutVars>
          <dgm:bulletEnabled val="1"/>
        </dgm:presLayoutVars>
      </dgm:prSet>
      <dgm:spPr/>
    </dgm:pt>
  </dgm:ptLst>
  <dgm:cxnLst>
    <dgm:cxn modelId="{9AE5A88A-D214-490E-821B-945C1530B10B}" srcId="{8503FB78-D0B5-4C98-B6ED-4C49E01B83C5}" destId="{F64C2F7E-7085-4D42-8527-B4B7B48E78E8}" srcOrd="0" destOrd="0" parTransId="{E1F0CE7E-9969-449D-9A01-8F13AC048A13}" sibTransId="{4892AEF4-26B0-4E23-B12D-70808A926973}"/>
    <dgm:cxn modelId="{A2FBDCCA-4BFA-4B99-9D75-98B504554876}" type="presOf" srcId="{8503FB78-D0B5-4C98-B6ED-4C49E01B83C5}" destId="{99AD8BF8-875A-4859-8794-491E06F0ECC5}" srcOrd="0" destOrd="0" presId="urn:microsoft.com/office/officeart/2005/8/layout/default"/>
    <dgm:cxn modelId="{D7D64955-990A-4104-BAEA-08D8DA8EED26}" type="presOf" srcId="{F64C2F7E-7085-4D42-8527-B4B7B48E78E8}" destId="{3B7A6627-02BE-4321-A02E-8D72EE811110}" srcOrd="0" destOrd="0" presId="urn:microsoft.com/office/officeart/2005/8/layout/default"/>
    <dgm:cxn modelId="{BAC767CA-10E4-450C-A429-FC14DA4FDE48}" type="presParOf" srcId="{99AD8BF8-875A-4859-8794-491E06F0ECC5}" destId="{3B7A6627-02BE-4321-A02E-8D72EE811110}" srcOrd="0" destOrd="0" presId="urn:microsoft.com/office/officeart/2005/8/layout/default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91366E-B83F-4DDF-9C0F-5EFADDA845A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D3A2FBE-E43F-42E0-B877-D9AA0CB34829}">
      <dgm:prSet phldrT="[Text]"/>
      <dgm:spPr/>
      <dgm:t>
        <a:bodyPr/>
        <a:lstStyle/>
        <a:p>
          <a:r>
            <a:rPr lang="pl-PL" smtClean="0"/>
            <a:t>Automatically shrinked text</a:t>
          </a:r>
          <a:endParaRPr lang="pl-PL"/>
        </a:p>
      </dgm:t>
    </dgm:pt>
    <dgm:pt modelId="{91875043-5E3F-412B-9986-0463F6C50EF1}" type="parTrans" cxnId="{E4828987-1020-4911-9648-60A97AD84916}">
      <dgm:prSet/>
      <dgm:spPr/>
      <dgm:t>
        <a:bodyPr/>
        <a:lstStyle/>
        <a:p>
          <a:endParaRPr lang="pl-PL"/>
        </a:p>
      </dgm:t>
    </dgm:pt>
    <dgm:pt modelId="{E162E234-6566-4CD6-B9C9-117B7F42C5EC}" type="sibTrans" cxnId="{E4828987-1020-4911-9648-60A97AD84916}">
      <dgm:prSet/>
      <dgm:spPr/>
      <dgm:t>
        <a:bodyPr/>
        <a:lstStyle/>
        <a:p>
          <a:endParaRPr lang="pl-PL"/>
        </a:p>
      </dgm:t>
    </dgm:pt>
    <dgm:pt modelId="{45D55763-2CAC-416C-8ECB-051AFDAB53A4}" type="pres">
      <dgm:prSet presAssocID="{8491366E-B83F-4DDF-9C0F-5EFADDA845A3}" presName="diagram" presStyleCnt="0">
        <dgm:presLayoutVars>
          <dgm:dir/>
          <dgm:resizeHandles val="exact"/>
        </dgm:presLayoutVars>
      </dgm:prSet>
      <dgm:spPr/>
    </dgm:pt>
    <dgm:pt modelId="{35540A02-E694-4F00-AC54-EA4DC72FD295}" type="pres">
      <dgm:prSet presAssocID="{5D3A2FBE-E43F-42E0-B877-D9AA0CB34829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E4828987-1020-4911-9648-60A97AD84916}" srcId="{8491366E-B83F-4DDF-9C0F-5EFADDA845A3}" destId="{5D3A2FBE-E43F-42E0-B877-D9AA0CB34829}" srcOrd="0" destOrd="0" parTransId="{91875043-5E3F-412B-9986-0463F6C50EF1}" sibTransId="{E162E234-6566-4CD6-B9C9-117B7F42C5EC}"/>
    <dgm:cxn modelId="{D2B24C09-95D8-4924-8502-BB55B4DDA318}" type="presOf" srcId="{5D3A2FBE-E43F-42E0-B877-D9AA0CB34829}" destId="{35540A02-E694-4F00-AC54-EA4DC72FD295}" srcOrd="0" destOrd="0" presId="urn:microsoft.com/office/officeart/2005/8/layout/default"/>
    <dgm:cxn modelId="{7FAD9BB4-6732-4CEE-BC3A-AF8879CF01C6}" type="presOf" srcId="{8491366E-B83F-4DDF-9C0F-5EFADDA845A3}" destId="{45D55763-2CAC-416C-8ECB-051AFDAB53A4}" srcOrd="0" destOrd="0" presId="urn:microsoft.com/office/officeart/2005/8/layout/default"/>
    <dgm:cxn modelId="{89777119-8276-446B-9E51-C9572B9AEC91}" type="presParOf" srcId="{45D55763-2CAC-416C-8ECB-051AFDAB53A4}" destId="{35540A02-E694-4F00-AC54-EA4DC72FD295}" srcOrd="0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6C20-2757-4CCE-9144-221AC075DE46}" type="datetimeFigureOut">
              <a:rPr lang="pl-PL" smtClean="0"/>
              <a:t>2019-05-27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4604-BD04-41F9-939C-7C1CF0B1DC4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6C20-2757-4CCE-9144-221AC075DE46}" type="datetimeFigureOut">
              <a:rPr lang="pl-PL" smtClean="0"/>
              <a:t>2019-05-27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4604-BD04-41F9-939C-7C1CF0B1DC4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6C20-2757-4CCE-9144-221AC075DE46}" type="datetimeFigureOut">
              <a:rPr lang="pl-PL" smtClean="0"/>
              <a:t>2019-05-27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4604-BD04-41F9-939C-7C1CF0B1DC4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6C20-2757-4CCE-9144-221AC075DE46}" type="datetimeFigureOut">
              <a:rPr lang="pl-PL" smtClean="0"/>
              <a:t>2019-05-27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4604-BD04-41F9-939C-7C1CF0B1DC4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6C20-2757-4CCE-9144-221AC075DE46}" type="datetimeFigureOut">
              <a:rPr lang="pl-PL" smtClean="0"/>
              <a:t>2019-05-27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4604-BD04-41F9-939C-7C1CF0B1DC4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6C20-2757-4CCE-9144-221AC075DE46}" type="datetimeFigureOut">
              <a:rPr lang="pl-PL" smtClean="0"/>
              <a:t>2019-05-27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4604-BD04-41F9-939C-7C1CF0B1DC4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6C20-2757-4CCE-9144-221AC075DE46}" type="datetimeFigureOut">
              <a:rPr lang="pl-PL" smtClean="0"/>
              <a:t>2019-05-27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4604-BD04-41F9-939C-7C1CF0B1DC4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6C20-2757-4CCE-9144-221AC075DE46}" type="datetimeFigureOut">
              <a:rPr lang="pl-PL" smtClean="0"/>
              <a:t>2019-05-27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4604-BD04-41F9-939C-7C1CF0B1DC4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6C20-2757-4CCE-9144-221AC075DE46}" type="datetimeFigureOut">
              <a:rPr lang="pl-PL" smtClean="0"/>
              <a:t>2019-05-27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4604-BD04-41F9-939C-7C1CF0B1DC4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6C20-2757-4CCE-9144-221AC075DE46}" type="datetimeFigureOut">
              <a:rPr lang="pl-PL" smtClean="0"/>
              <a:t>2019-05-27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4604-BD04-41F9-939C-7C1CF0B1DC4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6C20-2757-4CCE-9144-221AC075DE46}" type="datetimeFigureOut">
              <a:rPr lang="pl-PL" smtClean="0"/>
              <a:t>2019-05-27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4604-BD04-41F9-939C-7C1CF0B1DC4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E6C20-2757-4CCE-9144-221AC075DE46}" type="datetimeFigureOut">
              <a:rPr lang="pl-PL" smtClean="0"/>
              <a:t>2019-05-27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14604-BD04-41F9-939C-7C1CF0B1DC4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571472" y="428604"/>
          <a:ext cx="5476892" cy="2786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571472" y="3643314"/>
          <a:ext cx="5476892" cy="2786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6000760" y="1928802"/>
          <a:ext cx="2690810" cy="281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AdSK</dc:creator>
  <cp:lastModifiedBy>AdSK</cp:lastModifiedBy>
  <cp:revision>1</cp:revision>
  <dcterms:created xsi:type="dcterms:W3CDTF">2019-05-27T17:37:24Z</dcterms:created>
  <dcterms:modified xsi:type="dcterms:W3CDTF">2019-05-27T17:39:48Z</dcterms:modified>
</cp:coreProperties>
</file>