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0650-09F0-4273-A50C-AB70DE9616E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92B9-DDE2-46F5-AD5B-A41716B2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0650-09F0-4273-A50C-AB70DE9616E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92B9-DDE2-46F5-AD5B-A41716B2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0650-09F0-4273-A50C-AB70DE9616E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92B9-DDE2-46F5-AD5B-A41716B2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5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0650-09F0-4273-A50C-AB70DE9616E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92B9-DDE2-46F5-AD5B-A41716B2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0650-09F0-4273-A50C-AB70DE9616E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92B9-DDE2-46F5-AD5B-A41716B2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0650-09F0-4273-A50C-AB70DE9616E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92B9-DDE2-46F5-AD5B-A41716B2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2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0650-09F0-4273-A50C-AB70DE9616E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92B9-DDE2-46F5-AD5B-A41716B2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9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0650-09F0-4273-A50C-AB70DE9616E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92B9-DDE2-46F5-AD5B-A41716B2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6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0650-09F0-4273-A50C-AB70DE9616E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92B9-DDE2-46F5-AD5B-A41716B2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0650-09F0-4273-A50C-AB70DE9616E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92B9-DDE2-46F5-AD5B-A41716B2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5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0650-09F0-4273-A50C-AB70DE9616E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92B9-DDE2-46F5-AD5B-A41716B2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0650-09F0-4273-A50C-AB70DE9616E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92B9-DDE2-46F5-AD5B-A41716B2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1680" y="836712"/>
            <a:ext cx="2016224" cy="864096"/>
          </a:xfrm>
          <a:prstGeom prst="roundRect">
            <a:avLst/>
          </a:prstGeom>
          <a:gradFill rotWithShape="0">
            <a:gsLst>
              <a:gs pos="0">
                <a:srgbClr val="000000">
                  <a:alpha val="83137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8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2019-06-18T10:27:52Z</dcterms:created>
  <dcterms:modified xsi:type="dcterms:W3CDTF">2019-06-18T10:28:32Z</dcterms:modified>
</cp:coreProperties>
</file>