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pos="302" userDrawn="1">
          <p15:clr>
            <a:srgbClr val="A4A3A4"/>
          </p15:clr>
        </p15:guide>
        <p15:guide id="7" pos="6562" userDrawn="1">
          <p15:clr>
            <a:srgbClr val="A4A3A4"/>
          </p15:clr>
        </p15:guide>
        <p15:guide id="8" orient="horz" pos="374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BA78"/>
    <a:srgbClr val="0C322C"/>
    <a:srgbClr val="FF6A52"/>
    <a:srgbClr val="F7F7F7"/>
    <a:srgbClr val="FF8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2060B-84F4-66EE-97AA-B0B3BBF664E1}" v="35" dt="2020-05-19T12:12:06.346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94694"/>
  </p:normalViewPr>
  <p:slideViewPr>
    <p:cSldViewPr snapToGrid="0" snapToObjects="1" showGuides="1">
      <p:cViewPr varScale="1">
        <p:scale>
          <a:sx n="107" d="100"/>
          <a:sy n="107" d="100"/>
        </p:scale>
        <p:origin x="-108" y="-228"/>
      </p:cViewPr>
      <p:guideLst>
        <p:guide orient="horz" pos="2162"/>
        <p:guide orient="horz" pos="867"/>
        <p:guide orient="horz" pos="1139"/>
        <p:guide orient="horz" pos="3748"/>
        <p:guide pos="3840"/>
        <p:guide/>
        <p:guide pos="302"/>
        <p:guide pos="6562"/>
      </p:guideLst>
    </p:cSldViewPr>
  </p:slideViewPr>
  <p:outlineViewPr>
    <p:cViewPr>
      <p:scale>
        <a:sx n="33" d="100"/>
        <a:sy n="33" d="100"/>
      </p:scale>
      <p:origin x="0" y="-3572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="" xmlns:a16="http://schemas.microsoft.com/office/drawing/2014/main" id="{0B2CD0FC-81E0-8448-8A3D-A9814784D7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A70E32D5-08FA-8548-BE3C-9D78A7FA6C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C29302C1-DB0E-444B-8761-BCD68366F6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7638B-14E5-CA41-B543-FC67B20D47E1}" type="slidenum">
              <a:rPr lang="de-DE" smtClean="0"/>
              <a:t>‹#›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3EDE34E7-A997-7642-99DB-D14C75D0DC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619ED-6A59-0146-9868-4DF0DEA74146}" type="datetimeFigureOut">
              <a:rPr lang="de-DE" smtClean="0"/>
              <a:t>28.07.2020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897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75E3-D5CF-2042-8709-2F0BA8F8751D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2ACC1-0918-6343-BFB9-8D2B644C02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6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2ACC1-0918-6343-BFB9-8D2B644C02E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43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93F37DA7-574B-4900-8914-0F2E38BC36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6600" y="3111500"/>
            <a:ext cx="7386638" cy="1439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rgbClr val="00B050"/>
                </a:solidFill>
              </a:defRPr>
            </a:lvl1pPr>
          </a:lstStyle>
          <a:p>
            <a:pPr lvl="0"/>
            <a:r>
              <a:rPr lang="tr-TR" noProof="0" dirty="0" smtClean="0"/>
              <a:t>placehold2</a:t>
            </a:r>
            <a:endParaRPr lang="en-US" noProof="0" dirty="0"/>
          </a:p>
        </p:txBody>
      </p:sp>
      <p:sp>
        <p:nvSpPr>
          <p:cNvPr id="26" name="Inhaltsplatzhalter 8">
            <a:extLst>
              <a:ext uri="{FF2B5EF4-FFF2-40B4-BE49-F238E27FC236}">
                <a16:creationId xmlns="" xmlns:a16="http://schemas.microsoft.com/office/drawing/2014/main" id="{B5F05872-4BE6-4BA4-8096-F4C4B6AF790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276000" y="1260000"/>
            <a:ext cx="7387199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1400" b="0" i="0" cap="none" baseline="0">
                <a:solidFill>
                  <a:srgbClr val="FF6A52"/>
                </a:solidFill>
                <a:latin typeface="Work Sans Medium" pitchFamily="2" charset="0"/>
              </a:defRPr>
            </a:lvl1pPr>
            <a:lvl3pPr>
              <a:defRPr sz="4400"/>
            </a:lvl3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 sz="1400" noProof="0" dirty="0" smtClean="0"/>
              <a:t>placehold1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7F7F7"/>
              </a:solidFill>
              <a:effectLst/>
              <a:uLnTx/>
              <a:uFillTx/>
              <a:latin typeface="Work Sans Ligh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85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Work Sans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1BA78"/>
        </a:buClr>
        <a:buSzPct val="66000"/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1BA78"/>
        </a:buClr>
        <a:buFont typeface="Symbol" pitchFamily="2" charset="2"/>
        <a:buChar char="-"/>
        <a:defRPr sz="1800" b="0" i="0" kern="1200">
          <a:solidFill>
            <a:schemeClr val="tx1"/>
          </a:solidFill>
          <a:latin typeface="Work Sans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>
            <a:extLst>
              <a:ext uri="{FF2B5EF4-FFF2-40B4-BE49-F238E27FC236}">
                <a16:creationId xmlns="" xmlns:a16="http://schemas.microsoft.com/office/drawing/2014/main" id="{42A45EF8-C28D-4637-B7ED-B24A7070BF6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tr-TR" dirty="0" smtClean="0"/>
              <a:t>aaa</a:t>
            </a:r>
            <a:endParaRPr lang="en-US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="" xmlns:a16="http://schemas.microsoft.com/office/drawing/2014/main" id="{4F983E58-2E7F-4D2F-BBF4-76B4A5C1636D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tr-TR" dirty="0" smtClean="0">
                <a:latin typeface="Arial"/>
                <a:cs typeface="Arial"/>
              </a:rPr>
              <a:t>bbb</a:t>
            </a:r>
            <a:endParaRPr lang="en-GB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23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Suse">
      <a:dk1>
        <a:srgbClr val="000000"/>
      </a:dk1>
      <a:lt1>
        <a:sysClr val="window" lastClr="FFFFFF"/>
      </a:lt1>
      <a:dk2>
        <a:srgbClr val="0C322C"/>
      </a:dk2>
      <a:lt2>
        <a:srgbClr val="F2F2F2"/>
      </a:lt2>
      <a:accent1>
        <a:srgbClr val="30BA78"/>
      </a:accent1>
      <a:accent2>
        <a:srgbClr val="7AD4AA"/>
      </a:accent2>
      <a:accent3>
        <a:srgbClr val="FF6A52"/>
      </a:accent3>
      <a:accent4>
        <a:srgbClr val="FF8E77"/>
      </a:accent4>
      <a:accent5>
        <a:srgbClr val="E8E8E8"/>
      </a:accent5>
      <a:accent6>
        <a:srgbClr val="DCDCDC"/>
      </a:accent6>
      <a:hlink>
        <a:srgbClr val="30BA78"/>
      </a:hlink>
      <a:folHlink>
        <a:srgbClr val="0C322C"/>
      </a:folHlink>
    </a:clrScheme>
    <a:fontScheme name="Suse">
      <a:majorFont>
        <a:latin typeface="Work Sans Medium"/>
        <a:ea typeface=""/>
        <a:cs typeface=""/>
      </a:majorFont>
      <a:minorFont>
        <a:latin typeface="Work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t"/>
      <a:lstStyle>
        <a:defPPr algn="l">
          <a:lnSpc>
            <a:spcPct val="110000"/>
          </a:lnSpc>
          <a:spcBef>
            <a:spcPts val="500"/>
          </a:spcBef>
          <a:defRPr sz="1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H.M. Klein</dc:creator>
  <cp:lastModifiedBy>Windows Kullanıcısı</cp:lastModifiedBy>
  <cp:revision>227</cp:revision>
  <dcterms:created xsi:type="dcterms:W3CDTF">2020-03-17T12:19:35Z</dcterms:created>
  <dcterms:modified xsi:type="dcterms:W3CDTF">2020-07-28T11:51:37Z</dcterms:modified>
</cp:coreProperties>
</file>