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704690-6379-42DE-91BC-E1366FE8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97E162-362C-43EB-8410-8584BA2F3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656EFC-CBDF-4477-9F9B-9C4743EA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CA4028-D9B8-40BD-A757-05BBD7CC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F3F2C4-B191-4660-BBBB-64B4C2EB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5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D1AB3-EC28-45C3-81DB-70F9104F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2143DDA-2A24-4400-B982-F4B488CD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DD3F39-9805-432F-AA2C-C956706E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ECC96F-DF54-4FBD-B6E3-052A1D47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EB8C89-BFFA-4B52-A657-391FFEC7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2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5ED993E-8A5D-4EAC-8392-40FDF3A1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21DA741-355F-4CD0-B4DF-D8DE79FA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EE87D7-4645-46D3-9CED-06BB5FE1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A03EE6-E6F8-44FC-A031-EC4BB0BC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2B2A1-431C-476F-A6C9-BFDCE49B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12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63C3CD-8644-42EB-A99A-276BE217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C744EC-150A-475E-891A-4309BAB7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6B122F-4E51-43C6-85A2-C990D729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F8AC1-0BC8-4D1A-9AD0-6C6514B0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29B6E8-7E3E-4C33-938D-B25E5682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8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0C406F-749C-4D5E-B661-32B45D06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597516-75CE-4782-99A2-51985EEB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CAF5AF-043C-47D7-93A3-0B67505E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55DB8E-8962-48DC-BFDC-9341A769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F3F5EF-3047-4347-BD90-20267BCD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54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72EC9D-5BCD-41F8-8F45-C79A7558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4E6A7F-9964-4D89-A3ED-120A397F6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DA4C86-54DD-4050-9A79-C05AD513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A274CC-5412-4C9E-81A9-43D7B741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C63350-2FBC-4234-AEE8-252E01FE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B14060-4224-4A91-918F-4419EFFA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9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596A9F-FF4B-4AF3-A2AB-E61BD10F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A689AF-7418-41FF-8A49-A931F80D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B31D44-AC94-49DF-91DF-A81D0CB0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B8BBFE-A408-471E-A0BD-FE69F8307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89C7E75-2D61-48D5-8B43-9A35873BE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4C2B07F-2054-4C5D-879D-C1C5CAD9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5926C7E-6133-4887-A74A-C6AE0510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D2E6B74-B64F-40DB-B53E-A8020514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8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74C84-59BB-476A-B593-678BFA92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7CB5BE7-6F58-4212-918F-90D31002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62754B-FDFF-4539-9837-EDBFBEDB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7BE11AE-09B8-4600-BA26-A778EDDB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84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594F165-21F8-4976-B80D-7D70E75E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0D77BD-6082-40DA-B6F7-F79501EC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5A681D9-72B2-419B-A049-0E331D11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7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6E279D-EABA-40D5-8101-8E86CC82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80898D-06B3-43D4-BC39-242912C8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27713C-A54D-4728-848B-984387E4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B84827-40B9-4444-874B-F5E1AE5E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08BC50-6271-47C4-87CC-AC7DAD76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0E3837-F102-443E-9FF8-A4156CA5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791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DD88C9-8DF2-402F-8A5E-882492DE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367E81-C6C4-45B3-8C8A-51F31C79C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177AFD-675C-4AE6-ACF4-F760AFDF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FDA556-4FBE-43BB-A062-B7696170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020F46-E80C-4411-99BB-A838A912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742BDC-527B-4FF3-8AD1-8FC0F131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7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B4D96A-DDB5-409D-9BE7-36BD393D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97B5C2-7A00-412F-AD67-767F1869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2CE082-9922-498E-8A2F-25987CC21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544E-3158-47AE-BB93-E63E556A220B}" type="datetimeFigureOut">
              <a:rPr lang="hu-HU" smtClean="0"/>
              <a:t>2021. 07. 07.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27A776-34FA-4459-A08C-970F5B805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EAB60B-137D-4933-A702-7532DF88D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08B5E-B33A-43AD-AB81-2C818C56C6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2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5171C7-E19C-48DB-8AC3-9D85D38A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</a:t>
            </a:r>
            <a:r>
              <a:rPr lang="hu-HU" dirty="0" err="1"/>
              <a:t>sit</a:t>
            </a:r>
            <a:r>
              <a:rPr lang="hu-HU" dirty="0"/>
              <a:t> </a:t>
            </a:r>
            <a:r>
              <a:rPr lang="hu-HU" dirty="0" err="1"/>
              <a:t>amet</a:t>
            </a:r>
            <a:r>
              <a:rPr lang="hu-HU" dirty="0"/>
              <a:t>, </a:t>
            </a:r>
            <a:r>
              <a:rPr lang="hu-HU" dirty="0" err="1"/>
              <a:t>consectetuer</a:t>
            </a:r>
            <a:r>
              <a:rPr lang="hu-HU" dirty="0"/>
              <a:t> </a:t>
            </a:r>
            <a:r>
              <a:rPr lang="hu-HU" dirty="0" err="1"/>
              <a:t>adipiscing</a:t>
            </a:r>
            <a:r>
              <a:rPr lang="hu-HU" dirty="0"/>
              <a:t> elit. </a:t>
            </a:r>
            <a:r>
              <a:rPr lang="hu-HU" dirty="0" err="1"/>
              <a:t>Maecen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C18D79-5F37-46A5-B005-B8129051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title</a:t>
            </a:r>
            <a:r>
              <a:rPr lang="hu-HU" dirty="0"/>
              <a:t> is 65 </a:t>
            </a:r>
            <a:r>
              <a:rPr lang="hu-HU" dirty="0" err="1"/>
              <a:t>characters</a:t>
            </a:r>
            <a:r>
              <a:rPr lang="hu-HU" dirty="0"/>
              <a:t> </a:t>
            </a:r>
            <a:r>
              <a:rPr lang="hu-HU" dirty="0" err="1"/>
              <a:t>long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96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Lorem ipsum dolor sit amet, consectetuer adipiscing elit. Maecen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consectetuer adipiscing elit. Maecen</dc:title>
  <dc:creator>Kelemen Gábor 2</dc:creator>
  <cp:lastModifiedBy>fejleszto</cp:lastModifiedBy>
  <cp:revision>7</cp:revision>
  <dcterms:created xsi:type="dcterms:W3CDTF">2021-06-03T13:53:08Z</dcterms:created>
  <dcterms:modified xsi:type="dcterms:W3CDTF">2021-07-07T07:36:39Z</dcterms:modified>
</cp:coreProperties>
</file>