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ie Cheung" initials="WC" lastIdx="9" clrIdx="0">
    <p:extLst>
      <p:ext uri="{19B8F6BF-5375-455C-9EA6-DF929625EA0E}">
        <p15:presenceInfo xmlns:p15="http://schemas.microsoft.com/office/powerpoint/2012/main" xmlns="" userId="S::wendie.cheung@suse.com::bdb6530a-2db8-4c21-990f-9631edeff240" providerId="AD"/>
      </p:ext>
    </p:extLst>
  </p:cmAuthor>
  <p:cmAuthor id="2" name="Wilbrecht Veendijk" initials="WV" lastIdx="14" clrIdx="1">
    <p:extLst>
      <p:ext uri="{19B8F6BF-5375-455C-9EA6-DF929625EA0E}">
        <p15:presenceInfo xmlns:p15="http://schemas.microsoft.com/office/powerpoint/2012/main" xmlns="" userId="S::wilbrecht.veendijk@suse.com::24414054-df4c-4ad1-8642-999b79488cb4" providerId="AD"/>
      </p:ext>
    </p:extLst>
  </p:cmAuthor>
  <p:cmAuthor id="3" name="Tom Callway" initials="TC" lastIdx="2" clrIdx="2">
    <p:extLst>
      <p:ext uri="{19B8F6BF-5375-455C-9EA6-DF929625EA0E}">
        <p15:presenceInfo xmlns:p15="http://schemas.microsoft.com/office/powerpoint/2012/main" xmlns="" userId="S::tom.callway@suse.com::416fbb2d-6a98-4dd5-8d93-9f2613844f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192072"/>
    <a:srgbClr val="FE7C3F"/>
    <a:srgbClr val="2453FF"/>
    <a:srgbClr val="175D51"/>
    <a:srgbClr val="3138A7"/>
    <a:srgbClr val="90EBCD"/>
    <a:srgbClr val="30BA77"/>
    <a:srgbClr val="0C322C"/>
    <a:srgbClr val="12E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0A091-12C0-487D-B5FB-9068005074A9}" v="46" dt="2021-12-06T13:46:24.850"/>
    <p1510:client id="{A2295C7F-48D4-4A16-BA2A-8035A156C3FA}" v="40" dt="2022-02-18T12:22:21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2" d="100"/>
          <a:sy n="102" d="100"/>
        </p:scale>
        <p:origin x="-114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5CFFD-C28E-4F99-A0AE-37E23A3D8A3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9A10-C191-488C-8380-88750C29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g | Subheadline |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31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36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spcAft>
          <a:spcPts val="10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1000"/>
        </a:spcBef>
        <a:spcAft>
          <a:spcPts val="600"/>
        </a:spcAft>
        <a:buClr>
          <a:schemeClr val="accent1"/>
        </a:buClr>
        <a:buFont typeface="Poppins Black" panose="00000A00000000000000" pitchFamily="2" charset="0"/>
        <a:buChar char="—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SemiBold" panose="000007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61" userDrawn="1">
          <p15:clr>
            <a:srgbClr val="F26B43"/>
          </p15:clr>
        </p15:guide>
        <p15:guide id="2" orient="horz" pos="459" userDrawn="1">
          <p15:clr>
            <a:srgbClr val="F26B43"/>
          </p15:clr>
        </p15:guide>
        <p15:guide id="3" orient="horz" pos="3861" userDrawn="1">
          <p15:clr>
            <a:srgbClr val="F26B43"/>
          </p15:clr>
        </p15:guide>
        <p15:guide id="4" pos="7219" userDrawn="1">
          <p15:clr>
            <a:srgbClr val="F26B43"/>
          </p15:clr>
        </p15:guide>
        <p15:guide id="5" pos="1141" userDrawn="1">
          <p15:clr>
            <a:srgbClr val="F26B43"/>
          </p15:clr>
        </p15:guide>
        <p15:guide id="6" pos="1220" userDrawn="1">
          <p15:clr>
            <a:srgbClr val="F26B43"/>
          </p15:clr>
        </p15:guide>
        <p15:guide id="7" pos="3419" userDrawn="1">
          <p15:clr>
            <a:srgbClr val="F26B43"/>
          </p15:clr>
        </p15:guide>
        <p15:guide id="8" pos="3500" userDrawn="1">
          <p15:clr>
            <a:srgbClr val="F26B43"/>
          </p15:clr>
        </p15:guide>
        <p15:guide id="9" pos="4179" userDrawn="1">
          <p15:clr>
            <a:srgbClr val="F26B43"/>
          </p15:clr>
        </p15:guide>
        <p15:guide id="10" pos="4260" userDrawn="1">
          <p15:clr>
            <a:srgbClr val="F26B43"/>
          </p15:clr>
        </p15:guide>
        <p15:guide id="11" pos="2741" userDrawn="1">
          <p15:clr>
            <a:srgbClr val="F26B43"/>
          </p15:clr>
        </p15:guide>
        <p15:guide id="12" pos="2660" userDrawn="1">
          <p15:clr>
            <a:srgbClr val="F26B43"/>
          </p15:clr>
        </p15:guide>
        <p15:guide id="13" pos="1980" userDrawn="1">
          <p15:clr>
            <a:srgbClr val="F26B43"/>
          </p15:clr>
        </p15:guide>
        <p15:guide id="14" pos="1900" userDrawn="1">
          <p15:clr>
            <a:srgbClr val="F26B43"/>
          </p15:clr>
        </p15:guide>
        <p15:guide id="15" pos="5020" userDrawn="1">
          <p15:clr>
            <a:srgbClr val="F26B43"/>
          </p15:clr>
        </p15:guide>
        <p15:guide id="16" pos="4939" userDrawn="1">
          <p15:clr>
            <a:srgbClr val="F26B43"/>
          </p15:clr>
        </p15:guide>
        <p15:guide id="17" pos="5700" userDrawn="1">
          <p15:clr>
            <a:srgbClr val="F26B43"/>
          </p15:clr>
        </p15:guide>
        <p15:guide id="18" pos="5777" userDrawn="1">
          <p15:clr>
            <a:srgbClr val="F26B43"/>
          </p15:clr>
        </p15:guide>
        <p15:guide id="19" pos="6457" userDrawn="1">
          <p15:clr>
            <a:srgbClr val="F26B43"/>
          </p15:clr>
        </p15:guide>
        <p15:guide id="20" pos="6537" userDrawn="1">
          <p15:clr>
            <a:srgbClr val="F26B43"/>
          </p15:clr>
        </p15:guide>
        <p15:guide id="21" orient="horz" pos="799" userDrawn="1">
          <p15:clr>
            <a:srgbClr val="F26B43"/>
          </p15:clr>
        </p15:guide>
        <p15:guide id="22" orient="horz" pos="1593" userDrawn="1">
          <p15:clr>
            <a:srgbClr val="F26B43"/>
          </p15:clr>
        </p15:guide>
        <p15:guide id="23" orient="horz" pos="1139" userDrawn="1">
          <p15:clr>
            <a:srgbClr val="F26B43"/>
          </p15:clr>
        </p15:guide>
        <p15:guide id="24" orient="horz" pos="2500" userDrawn="1">
          <p15:clr>
            <a:srgbClr val="F26B43"/>
          </p15:clr>
        </p15:guide>
        <p15:guide id="25" orient="horz" pos="2954" userDrawn="1">
          <p15:clr>
            <a:srgbClr val="F26B43"/>
          </p15:clr>
        </p15:guide>
        <p15:guide id="26" orient="horz" pos="3385" userDrawn="1">
          <p15:clr>
            <a:srgbClr val="F26B43"/>
          </p15:clr>
        </p15:guide>
        <p15:guide id="27" orient="horz" pos="2047" userDrawn="1">
          <p15:clr>
            <a:srgbClr val="F26B43"/>
          </p15:clr>
        </p15:guide>
        <p15:guide id="28" orient="horz" pos="1820" userDrawn="1">
          <p15:clr>
            <a:srgbClr val="F26B43"/>
          </p15:clr>
        </p15:guide>
        <p15:guide id="29" orient="horz" pos="227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9553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XXX												YYY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6606905"/>
      </p:ext>
    </p:extLst>
  </p:cSld>
  <p:clrMapOvr>
    <a:masterClrMapping/>
  </p:clrMapOvr>
</p:sld>
</file>

<file path=ppt/theme/theme1.xml><?xml version="1.0" encoding="utf-8"?>
<a:theme xmlns:a="http://schemas.openxmlformats.org/drawingml/2006/main" name="SUSE Infinity">
  <a:themeElements>
    <a:clrScheme name="SUSE Infinity">
      <a:dk1>
        <a:srgbClr val="000000"/>
      </a:dk1>
      <a:lt1>
        <a:srgbClr val="FFFFFF"/>
      </a:lt1>
      <a:dk2>
        <a:srgbClr val="0C322C"/>
      </a:dk2>
      <a:lt2>
        <a:srgbClr val="EFEFEF"/>
      </a:lt2>
      <a:accent1>
        <a:srgbClr val="30BA78"/>
      </a:accent1>
      <a:accent2>
        <a:srgbClr val="192072"/>
      </a:accent2>
      <a:accent3>
        <a:srgbClr val="2453FF"/>
      </a:accent3>
      <a:accent4>
        <a:srgbClr val="FE7C3F"/>
      </a:accent4>
      <a:accent5>
        <a:srgbClr val="90EBCD"/>
      </a:accent5>
      <a:accent6>
        <a:srgbClr val="A5A5A5"/>
      </a:accent6>
      <a:hlink>
        <a:srgbClr val="ED7D31"/>
      </a:hlink>
      <a:folHlink>
        <a:srgbClr val="FFA56F"/>
      </a:folHlink>
    </a:clrScheme>
    <a:fontScheme name="SUSE Infinity">
      <a:majorFont>
        <a:latin typeface="Poppins Medium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USE_PPT-Template" id="{0DFF7326-8FE4-6746-85A0-B8EC3EAB00B1}" vid="{ECD0B2E7-687F-614E-A5B1-7FF411270F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260A5CDD0B945931DC8AD3570BA13" ma:contentTypeVersion="12" ma:contentTypeDescription="Create a new document." ma:contentTypeScope="" ma:versionID="a0c2fbe32e51381eb88ef96e096c6579">
  <xsd:schema xmlns:xsd="http://www.w3.org/2001/XMLSchema" xmlns:xs="http://www.w3.org/2001/XMLSchema" xmlns:p="http://schemas.microsoft.com/office/2006/metadata/properties" xmlns:ns2="5187d7ca-9d49-4397-a7a6-4dffe3d83413" xmlns:ns3="d34cf168-afa1-4b77-9e8b-84c256c0c2e8" targetNamespace="http://schemas.microsoft.com/office/2006/metadata/properties" ma:root="true" ma:fieldsID="7c9c7eee4a2cb8bb88f56cc3ed5d4651" ns2:_="" ns3:_="">
    <xsd:import namespace="5187d7ca-9d49-4397-a7a6-4dffe3d83413"/>
    <xsd:import namespace="d34cf168-afa1-4b77-9e8b-84c256c0c2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87d7ca-9d49-4397-a7a6-4dffe3d834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cf168-afa1-4b77-9e8b-84c256c0c2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34cf168-afa1-4b77-9e8b-84c256c0c2e8">
      <UserInfo>
        <DisplayName>Cyndi Riley</DisplayName>
        <AccountId>1005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3D228E4-0704-48AB-A5B4-085B844E4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3CE5B-2353-491A-8F29-DC89AA3D1309}">
  <ds:schemaRefs>
    <ds:schemaRef ds:uri="5187d7ca-9d49-4397-a7a6-4dffe3d83413"/>
    <ds:schemaRef ds:uri="d34cf168-afa1-4b77-9e8b-84c256c0c2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3C6682-A717-4DEF-A002-EA59B5040EB5}">
  <ds:schemaRefs>
    <ds:schemaRef ds:uri="d34cf168-afa1-4b77-9e8b-84c256c0c2e8"/>
    <ds:schemaRef ds:uri="http://purl.org/dc/terms/"/>
    <ds:schemaRef ds:uri="http://schemas.openxmlformats.org/package/2006/metadata/core-properties"/>
    <ds:schemaRef ds:uri="5187d7ca-9d49-4397-a7a6-4dffe3d83413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SUSE Infinity</Template>
  <TotalTime>2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SUSE Infinity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Wendie Cheung</dc:creator>
  <cp:lastModifiedBy>x</cp:lastModifiedBy>
  <cp:revision>11</cp:revision>
  <dcterms:created xsi:type="dcterms:W3CDTF">2021-07-13T21:13:34Z</dcterms:created>
  <dcterms:modified xsi:type="dcterms:W3CDTF">2022-03-17T08:47:06Z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0x010100A7B260A5CDD0B945931DC8AD3570BA13</vt:lpwstr>
  </property>
</Properties>
</file>