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EDB-541B-4282-8920-953EF61C4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77208-AFC4-4E85-8F24-5BFD793B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C04C-910A-4786-9DE4-8F410183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2CDF-51B8-4C5A-B6EE-97E8050B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CFC1-C021-4F48-ADCF-CC08D9B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6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D78C-1683-4FE0-8E46-41FA41A9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7451B-F137-48F5-978F-51AC6124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4A9A-F347-4471-B0B7-6B1B7D19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9D53-41CB-43AE-AE66-81E6C96D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7B92-6ECC-4D91-8DD8-20973154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073D1-F5BE-4951-A068-8A931849B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978F0-469C-44F5-A6D4-91E9F696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FB5A-98B6-47B5-8924-7E4C580C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0A03-84E8-4E2B-8834-25BDA116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27D9-4F66-4C93-9506-ABD6D0B7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3257-370F-41B2-B110-970DA5FF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EE0E-A069-48D8-8C5F-D2B6ED40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3920-CC34-443C-A7DE-BAA2F0E6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7BA1-1CC8-4C26-9C62-92E9A081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E7B0-7410-47B9-8345-5B5C1A28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33F3-BE85-4847-991B-ABCF0F5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6D26-9659-40BC-BB76-C98556CB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5B5CC-0053-4664-A4EB-8CF6E251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E7D4-7E0B-446A-966A-6A1D06BA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68E4-D08C-45FA-BE71-1C0FB4B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E67D-D4C4-4115-BA96-AE043586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85AC-71F7-4E13-9BA7-9793EF58C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EB83-F168-4B7C-82A5-62D2CACB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363AA-1B17-4FF4-9F98-99350EF2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204CF-FD61-43C1-884A-B370E9F7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A156-A1BD-44BC-B2FD-FAAA86DE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4A93-1819-4ED6-9E83-9C3A67D3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05419-AADE-4F95-9210-57380F7E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F464C-E263-4644-B9E7-F0165266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551ED-4180-4232-B13D-356443351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D2893-12D2-447A-BA00-EBFAB4A2B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8DDC6-270C-4DC9-968A-E2CF402F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B8740-146C-4526-84BD-67DA55C8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7603-5FA8-4E35-ABD3-65783495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84B4-1F24-42D1-9D36-1AF8E339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E94FA-1BF2-4E60-B56D-11466A89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6FB1B-C32B-40C2-8089-E0FBCE59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7ACF4-DCB5-467B-8C5D-3DF0DBE6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5DF80-9E15-4B8D-92AD-92CE437B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80D3A-494C-463A-8AEE-BD6AFC2A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8FA02-EB32-4D34-A93D-3A973F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EF18-39C6-4861-811B-80437D10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7B3C-BED7-4202-9AEA-625C9AF9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12FD6-CD1D-4857-8D5C-D7D49CEA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F5467-2E81-4FB8-B2CF-EDADB4EF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56DB-50E4-4C0B-823D-2A974D39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E7D1E-8C07-4BF7-A2DD-37E3F32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EFB4-AAE7-486E-A25C-BA5F6820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87DE-3842-4B8A-9A11-FD75B7CE0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E5FCB-3A8B-48DE-821F-E4AFE1A3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D3E1-0DEB-46A0-AFD1-EFC2EABA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93F14-E176-48D1-A470-D8B26A0E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2A6B7-4CBB-44ED-983C-B29308F7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86479-A9B5-48CB-80F9-D9394B4A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D0BB-678F-4878-AE74-A43B4E3B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7A8B-19B1-4759-9DB9-93B1F9AD7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F388E-0003-4F3E-BCF8-ABF54CF9536E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CE1E-E624-48A7-AB6C-4F3BA5E34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C630-1EFB-4B16-B06D-7087689DF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4A25-2C8E-46B6-940E-ED9C62A0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E29BD8-9B5D-49D9-B2ED-C47F24C6AA34}"/>
              </a:ext>
            </a:extLst>
          </p:cNvPr>
          <p:cNvSpPr/>
          <p:nvPr/>
        </p:nvSpPr>
        <p:spPr>
          <a:xfrm>
            <a:off x="705678" y="1222513"/>
            <a:ext cx="2932044" cy="1590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Shape 1</a:t>
            </a:r>
          </a:p>
        </p:txBody>
      </p:sp>
    </p:spTree>
    <p:extLst>
      <p:ext uri="{BB962C8B-B14F-4D97-AF65-F5344CB8AC3E}">
        <p14:creationId xmlns:p14="http://schemas.microsoft.com/office/powerpoint/2010/main" val="31379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2021-12-01T14:36:18Z</dcterms:created>
  <dcterms:modified xsi:type="dcterms:W3CDTF">2021-12-01T14:36:28Z</dcterms:modified>
</cp:coreProperties>
</file>