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7B6408B-6322-4D27-A08E-880B9AC34900}"/>
              </a:ext>
            </a:extLst>
          </p:cNvPr>
          <p:cNvGrpSpPr/>
          <p:nvPr/>
        </p:nvGrpSpPr>
        <p:grpSpPr>
          <a:xfrm rot="1200000">
            <a:off x="1800000" y="1440000"/>
            <a:ext cx="5760000" cy="2880000"/>
            <a:chOff x="1440000" y="720000"/>
            <a:chExt cx="5760000" cy="4320000"/>
          </a:xfrm>
        </p:grpSpPr>
        <p:sp>
          <p:nvSpPr>
            <p:cNvPr id="2" name="red">
              <a:extLst>
                <a:ext uri="{FF2B5EF4-FFF2-40B4-BE49-F238E27FC236}">
                  <a16:creationId xmlns:a16="http://schemas.microsoft.com/office/drawing/2014/main" id="{74E9629E-F167-4802-B630-3506DB7AF77C}"/>
                </a:ext>
              </a:extLst>
            </p:cNvPr>
            <p:cNvSpPr/>
            <p:nvPr/>
          </p:nvSpPr>
          <p:spPr>
            <a:xfrm rot="4800000">
              <a:off x="2879207" y="2160000"/>
              <a:ext cx="2880000" cy="1440000"/>
            </a:xfrm>
            <a:prstGeom prst="foldedCorner">
              <a:avLst>
                <a:gd name="adj" fmla="val 5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green">
              <a:extLst>
                <a:ext uri="{FF2B5EF4-FFF2-40B4-BE49-F238E27FC236}">
                  <a16:creationId xmlns:a16="http://schemas.microsoft.com/office/drawing/2014/main" id="{224951AA-B6A6-4673-9B5E-5B7E9D274199}"/>
                </a:ext>
              </a:extLst>
            </p:cNvPr>
            <p:cNvSpPr/>
            <p:nvPr/>
          </p:nvSpPr>
          <p:spPr>
            <a:xfrm>
              <a:off x="1440000" y="720000"/>
              <a:ext cx="5760000" cy="4320000"/>
            </a:xfrm>
            <a:prstGeom prst="foldedCorner">
              <a:avLst>
                <a:gd name="adj" fmla="val 33085"/>
              </a:avLst>
            </a:prstGeom>
            <a:no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26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1</cp:revision>
  <dcterms:created xsi:type="dcterms:W3CDTF">2021-05-02T13:11:56Z</dcterms:created>
  <dcterms:modified xsi:type="dcterms:W3CDTF">2021-05-02T13:38:21Z</dcterms:modified>
</cp:coreProperties>
</file>