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5FF0-F111-4D80-AB6A-DC244C59C80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124-32A2-40B8-949D-AC0EAF8E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14="http://schemas.microsoft.com/office/drawing/2010/main">
        <p:nvSpPr>
          <p:cNvPr id="5" name="TextBox 4"/>
          <p:cNvSpPr txBox="1"/>
          <p:nvPr/>
        </p:nvSpPr>
        <p:spPr>
          <a:xfrm>
            <a:off x="4140613" y="3291840"/>
            <a:ext cx="802912" cy="618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14:m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𝑎</m:t>
                  </m:r>
                  <m:r>
                    <a:rPr lang="en-US" b="0" i="1" smtClean="0">
                      <a:latin typeface="Cambria Math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num>
                    <m:den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den>
                  </m:f>
                </m:oMath>
              </m:oMathPara>
            </a14:m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2019-11-11T09:22:45Z</dcterms:created>
  <dcterms:modified xsi:type="dcterms:W3CDTF">2019-11-11T09:24:32Z</dcterms:modified>
</cp:coreProperties>
</file>