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5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45011-FB33-430A-97E2-A70940DBF2FD}" type="doc">
      <dgm:prSet loTypeId="urn:microsoft.com/office/officeart/2005/8/layout/bList2" loCatId="list" qsTypeId="urn:microsoft.com/office/officeart/2005/8/quickstyle/simple1" qsCatId="simple" csTypeId="urn:microsoft.com/office/officeart/2005/8/colors/accent3_2" csCatId="accent3" phldr="1"/>
      <dgm:spPr/>
    </dgm:pt>
    <dgm:pt modelId="{68C35D8B-7769-4837-BBB9-B34EBF911D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3</a:t>
          </a:r>
          <a:endParaRPr lang="en-US" sz="1100" b="1" dirty="0"/>
        </a:p>
      </dgm:t>
    </dgm:pt>
    <dgm:pt modelId="{BC128069-C6ED-4D3E-8B51-B9BFC60AC4D9}" type="parTrans" cxnId="{5F6C1695-3529-4D0C-A9A8-8E44524DD9EC}">
      <dgm:prSet/>
      <dgm:spPr/>
      <dgm:t>
        <a:bodyPr/>
        <a:lstStyle/>
        <a:p>
          <a:endParaRPr lang="en-US"/>
        </a:p>
      </dgm:t>
    </dgm:pt>
    <dgm:pt modelId="{95E060C7-D20B-43DC-B97C-7DA68FB40600}" type="sibTrans" cxnId="{5F6C1695-3529-4D0C-A9A8-8E44524DD9EC}">
      <dgm:prSet/>
      <dgm:spPr/>
      <dgm:t>
        <a:bodyPr/>
        <a:lstStyle/>
        <a:p>
          <a:endParaRPr lang="en-US"/>
        </a:p>
      </dgm:t>
    </dgm:pt>
    <dgm:pt modelId="{015DD993-9F3C-4327-9D32-174B031ECC34}">
      <dgm:prSet custT="1"/>
      <dgm:spPr/>
      <dgm:t>
        <a:bodyPr/>
        <a:lstStyle/>
        <a:p>
          <a:r>
            <a:rPr lang="hu-HU" sz="1600" dirty="0"/>
            <a:t>Child 3</a:t>
          </a:r>
          <a:endParaRPr lang="en-US" sz="1600" dirty="0"/>
        </a:p>
      </dgm:t>
    </dgm:pt>
    <dgm:pt modelId="{58004C87-3546-453B-9375-BC78E6D4859C}" type="parTrans" cxnId="{11107493-5C7E-43B4-9618-1EADB9AE737A}">
      <dgm:prSet/>
      <dgm:spPr/>
      <dgm:t>
        <a:bodyPr/>
        <a:lstStyle/>
        <a:p>
          <a:endParaRPr lang="en-US"/>
        </a:p>
      </dgm:t>
    </dgm:pt>
    <dgm:pt modelId="{54332975-FAF4-423C-886A-AD382109F25E}" type="sibTrans" cxnId="{11107493-5C7E-43B4-9618-1EADB9AE737A}">
      <dgm:prSet/>
      <dgm:spPr/>
      <dgm:t>
        <a:bodyPr/>
        <a:lstStyle/>
        <a:p>
          <a:endParaRPr lang="en-US"/>
        </a:p>
      </dgm:t>
    </dgm:pt>
    <dgm:pt modelId="{4B6C2AA5-A913-4D6A-9F0B-5D2AEA64D6D7}">
      <dgm:prSet custT="1"/>
      <dgm:spPr/>
      <dgm:t>
        <a:bodyPr/>
        <a:lstStyle/>
        <a:p>
          <a:r>
            <a:rPr lang="hu-HU" sz="1600" dirty="0"/>
            <a:t>Child 2</a:t>
          </a:r>
          <a:endParaRPr lang="en-US" sz="1600" dirty="0"/>
        </a:p>
      </dgm:t>
    </dgm:pt>
    <dgm:pt modelId="{16684076-C32D-4DFB-B352-925EDD82E9C9}" type="parTrans" cxnId="{18968B0E-7774-4C70-AFB0-335F434C6D58}">
      <dgm:prSet/>
      <dgm:spPr/>
      <dgm:t>
        <a:bodyPr/>
        <a:lstStyle/>
        <a:p>
          <a:endParaRPr lang="en-US"/>
        </a:p>
      </dgm:t>
    </dgm:pt>
    <dgm:pt modelId="{B713BFCD-6638-42C8-A39A-8A98C2E6FF7C}" type="sibTrans" cxnId="{18968B0E-7774-4C70-AFB0-335F434C6D58}">
      <dgm:prSet/>
      <dgm:spPr/>
      <dgm:t>
        <a:bodyPr/>
        <a:lstStyle/>
        <a:p>
          <a:endParaRPr lang="en-US"/>
        </a:p>
      </dgm:t>
    </dgm:pt>
    <dgm:pt modelId="{77CD049C-5C26-42DC-96F0-14D787AA59A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600" dirty="0"/>
            <a:t>Child 5</a:t>
          </a:r>
          <a:endParaRPr lang="en-US" sz="1600" dirty="0"/>
        </a:p>
      </dgm:t>
    </dgm:pt>
    <dgm:pt modelId="{06D80B66-EC0C-4D5E-A4A4-EADC54EF76FE}" type="parTrans" cxnId="{59F32BC1-084C-4892-9588-665AA4B56405}">
      <dgm:prSet/>
      <dgm:spPr/>
      <dgm:t>
        <a:bodyPr/>
        <a:lstStyle/>
        <a:p>
          <a:endParaRPr lang="en-US"/>
        </a:p>
      </dgm:t>
    </dgm:pt>
    <dgm:pt modelId="{822CD27E-5E86-4319-AE0F-271B00576953}" type="sibTrans" cxnId="{59F32BC1-084C-4892-9588-665AA4B56405}">
      <dgm:prSet/>
      <dgm:spPr/>
      <dgm:t>
        <a:bodyPr/>
        <a:lstStyle/>
        <a:p>
          <a:endParaRPr lang="en-US"/>
        </a:p>
      </dgm:t>
    </dgm:pt>
    <dgm:pt modelId="{11C4010B-0B11-4F86-8AB7-D0136A125D1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600" dirty="0"/>
            <a:t>Child 6</a:t>
          </a:r>
          <a:endParaRPr lang="en-US" sz="1600" dirty="0"/>
        </a:p>
      </dgm:t>
    </dgm:pt>
    <dgm:pt modelId="{DF2AF276-A0FB-40B9-8461-AFD091C6579D}" type="parTrans" cxnId="{B0BDDCD8-D079-4665-88C8-5F2F389BF8D9}">
      <dgm:prSet/>
      <dgm:spPr/>
      <dgm:t>
        <a:bodyPr/>
        <a:lstStyle/>
        <a:p>
          <a:endParaRPr lang="en-US"/>
        </a:p>
      </dgm:t>
    </dgm:pt>
    <dgm:pt modelId="{1F5D56D6-DACE-40E4-8B57-4BD38820C75E}" type="sibTrans" cxnId="{B0BDDCD8-D079-4665-88C8-5F2F389BF8D9}">
      <dgm:prSet/>
      <dgm:spPr/>
      <dgm:t>
        <a:bodyPr/>
        <a:lstStyle/>
        <a:p>
          <a:endParaRPr lang="en-US"/>
        </a:p>
      </dgm:t>
    </dgm:pt>
    <dgm:pt modelId="{0D52BFC2-3E6F-41D0-8286-0544DEB1FD66}">
      <dgm:prSet custT="1"/>
      <dgm:spPr/>
      <dgm:t>
        <a:bodyPr/>
        <a:lstStyle/>
        <a:p>
          <a:r>
            <a:rPr lang="hu-HU" sz="1600" dirty="0"/>
            <a:t>Child 1</a:t>
          </a:r>
          <a:endParaRPr lang="en-US" sz="1600" dirty="0"/>
        </a:p>
      </dgm:t>
    </dgm:pt>
    <dgm:pt modelId="{46324B05-FB89-4BC7-936A-6B7275050787}" type="parTrans" cxnId="{13DC796B-E00C-411D-AE8B-6D2F808C006B}">
      <dgm:prSet/>
      <dgm:spPr/>
      <dgm:t>
        <a:bodyPr/>
        <a:lstStyle/>
        <a:p>
          <a:endParaRPr lang="en-US"/>
        </a:p>
      </dgm:t>
    </dgm:pt>
    <dgm:pt modelId="{2867C60F-D0E1-456E-8EC8-107488FA1615}" type="sibTrans" cxnId="{13DC796B-E00C-411D-AE8B-6D2F808C006B}">
      <dgm:prSet/>
      <dgm:spPr/>
      <dgm:t>
        <a:bodyPr/>
        <a:lstStyle/>
        <a:p>
          <a:endParaRPr lang="en-US"/>
        </a:p>
      </dgm:t>
    </dgm:pt>
    <dgm:pt modelId="{3DC47D29-7089-40AC-BBC0-89EA6E2192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4</a:t>
          </a:r>
          <a:endParaRPr lang="en-US" sz="1100" b="1" dirty="0"/>
        </a:p>
      </dgm:t>
    </dgm:pt>
    <dgm:pt modelId="{731FA552-E362-4528-9450-B33DF69F7769}" type="parTrans" cxnId="{D82B4D7E-B471-4D06-A8DD-627345A83F40}">
      <dgm:prSet/>
      <dgm:spPr/>
      <dgm:t>
        <a:bodyPr/>
        <a:lstStyle/>
        <a:p>
          <a:endParaRPr lang="en-US"/>
        </a:p>
      </dgm:t>
    </dgm:pt>
    <dgm:pt modelId="{82C0377D-3F89-4524-96D4-EFE48C2E7209}" type="sibTrans" cxnId="{D82B4D7E-B471-4D06-A8DD-627345A83F40}">
      <dgm:prSet/>
      <dgm:spPr/>
      <dgm:t>
        <a:bodyPr/>
        <a:lstStyle/>
        <a:p>
          <a:endParaRPr lang="en-US"/>
        </a:p>
      </dgm:t>
    </dgm:pt>
    <dgm:pt modelId="{15570BD6-6C2F-4BF4-B574-88FE57D47D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600" dirty="0"/>
            <a:t>Child 4</a:t>
          </a:r>
          <a:endParaRPr lang="en-US" sz="1600" dirty="0"/>
        </a:p>
      </dgm:t>
    </dgm:pt>
    <dgm:pt modelId="{50984731-D2ED-42C5-8A92-D7BABFCAF928}" type="parTrans" cxnId="{A0033102-D6BF-459A-B39E-74665C6AB261}">
      <dgm:prSet/>
      <dgm:spPr/>
      <dgm:t>
        <a:bodyPr/>
        <a:lstStyle/>
        <a:p>
          <a:endParaRPr lang="en-US"/>
        </a:p>
      </dgm:t>
    </dgm:pt>
    <dgm:pt modelId="{E69A2287-23B5-4E3F-9A52-9440EF232F0F}" type="sibTrans" cxnId="{A0033102-D6BF-459A-B39E-74665C6AB261}">
      <dgm:prSet/>
      <dgm:spPr/>
      <dgm:t>
        <a:bodyPr/>
        <a:lstStyle/>
        <a:p>
          <a:endParaRPr lang="en-US"/>
        </a:p>
      </dgm:t>
    </dgm:pt>
    <dgm:pt modelId="{D0AD3EFE-5B24-4D2D-B391-7540C756B1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2</a:t>
          </a:r>
          <a:endParaRPr lang="en-US" sz="1100" b="1" dirty="0"/>
        </a:p>
      </dgm:t>
    </dgm:pt>
    <dgm:pt modelId="{7A074CB2-9D23-4832-9AB6-F49849BA05C7}" type="parTrans" cxnId="{39DBB1EB-2EE6-4AD6-A4B0-51FB965DA58A}">
      <dgm:prSet/>
      <dgm:spPr/>
      <dgm:t>
        <a:bodyPr/>
        <a:lstStyle/>
        <a:p>
          <a:endParaRPr lang="en-US"/>
        </a:p>
      </dgm:t>
    </dgm:pt>
    <dgm:pt modelId="{89139131-E77A-418A-9814-14CF86C3B1EF}" type="sibTrans" cxnId="{39DBB1EB-2EE6-4AD6-A4B0-51FB965DA58A}">
      <dgm:prSet/>
      <dgm:spPr/>
      <dgm:t>
        <a:bodyPr/>
        <a:lstStyle/>
        <a:p>
          <a:endParaRPr lang="en-US"/>
        </a:p>
      </dgm:t>
    </dgm:pt>
    <dgm:pt modelId="{A6823EA8-804B-4FB2-B59A-51E6AECBB98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1</a:t>
          </a:r>
          <a:endParaRPr lang="en-US" sz="1100" b="1" dirty="0"/>
        </a:p>
      </dgm:t>
    </dgm:pt>
    <dgm:pt modelId="{1FC5A9D7-2351-4887-9926-3AE53F6D4CEA}" type="parTrans" cxnId="{71581BEB-4571-4B74-8CCD-DCE81D0D1128}">
      <dgm:prSet/>
      <dgm:spPr/>
      <dgm:t>
        <a:bodyPr/>
        <a:lstStyle/>
        <a:p>
          <a:endParaRPr lang="en-US"/>
        </a:p>
      </dgm:t>
    </dgm:pt>
    <dgm:pt modelId="{4F7E1390-B132-48F2-B1DD-8B019DEB778E}" type="sibTrans" cxnId="{71581BEB-4571-4B74-8CCD-DCE81D0D1128}">
      <dgm:prSet/>
      <dgm:spPr/>
      <dgm:t>
        <a:bodyPr/>
        <a:lstStyle/>
        <a:p>
          <a:endParaRPr lang="en-US"/>
        </a:p>
      </dgm:t>
    </dgm:pt>
    <dgm:pt modelId="{71DF41EF-CA6D-4FE2-BA73-7F758127CF8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5</a:t>
          </a:r>
          <a:endParaRPr lang="en-US" sz="1100" b="1" dirty="0"/>
        </a:p>
      </dgm:t>
    </dgm:pt>
    <dgm:pt modelId="{89B7DEAB-889D-47FA-A433-11CED09FBDA2}" type="parTrans" cxnId="{6ACE8A91-B6B6-41EA-8432-2ACC14B42E8E}">
      <dgm:prSet/>
      <dgm:spPr/>
      <dgm:t>
        <a:bodyPr/>
        <a:lstStyle/>
        <a:p>
          <a:endParaRPr lang="en-US"/>
        </a:p>
      </dgm:t>
    </dgm:pt>
    <dgm:pt modelId="{7A84A3CF-29BD-4F4F-917C-1FB4968697D8}" type="sibTrans" cxnId="{6ACE8A91-B6B6-41EA-8432-2ACC14B42E8E}">
      <dgm:prSet/>
      <dgm:spPr/>
      <dgm:t>
        <a:bodyPr/>
        <a:lstStyle/>
        <a:p>
          <a:endParaRPr lang="en-US"/>
        </a:p>
      </dgm:t>
    </dgm:pt>
    <dgm:pt modelId="{A86D2A73-29AA-49BC-94F5-7F988B982CC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6</a:t>
          </a:r>
          <a:endParaRPr lang="en-US" sz="1100" b="1" dirty="0"/>
        </a:p>
      </dgm:t>
    </dgm:pt>
    <dgm:pt modelId="{A7FF5208-B511-4E47-97E7-0ADF17A81CB5}" type="parTrans" cxnId="{79FA99F7-4C7B-4EC3-8CDE-AF62C3B6B49F}">
      <dgm:prSet/>
      <dgm:spPr/>
      <dgm:t>
        <a:bodyPr/>
        <a:lstStyle/>
        <a:p>
          <a:endParaRPr lang="en-US"/>
        </a:p>
      </dgm:t>
    </dgm:pt>
    <dgm:pt modelId="{A68D0F7C-FA2C-499A-AD02-6B768BD628A2}" type="sibTrans" cxnId="{79FA99F7-4C7B-4EC3-8CDE-AF62C3B6B49F}">
      <dgm:prSet/>
      <dgm:spPr/>
      <dgm:t>
        <a:bodyPr/>
        <a:lstStyle/>
        <a:p>
          <a:endParaRPr lang="en-US"/>
        </a:p>
      </dgm:t>
    </dgm:pt>
    <dgm:pt modelId="{C10CDEB5-EC0E-4E12-8DA9-022CEC019020}" type="pres">
      <dgm:prSet presAssocID="{9C545011-FB33-430A-97E2-A70940DBF2FD}" presName="diagram" presStyleCnt="0">
        <dgm:presLayoutVars>
          <dgm:dir/>
          <dgm:animLvl val="lvl"/>
          <dgm:resizeHandles val="exact"/>
        </dgm:presLayoutVars>
      </dgm:prSet>
      <dgm:spPr/>
    </dgm:pt>
    <dgm:pt modelId="{09D404B4-D9BB-49AE-9812-CD813BCEDC7C}" type="pres">
      <dgm:prSet presAssocID="{A6823EA8-804B-4FB2-B59A-51E6AECBB98D}" presName="compNode" presStyleCnt="0"/>
      <dgm:spPr/>
    </dgm:pt>
    <dgm:pt modelId="{F3CFD41F-0FC4-438C-B2DB-A90971981A6F}" type="pres">
      <dgm:prSet presAssocID="{A6823EA8-804B-4FB2-B59A-51E6AECBB98D}" presName="childRect" presStyleLbl="bgAcc1" presStyleIdx="0" presStyleCnt="6">
        <dgm:presLayoutVars>
          <dgm:bulletEnabled val="1"/>
        </dgm:presLayoutVars>
      </dgm:prSet>
      <dgm:spPr/>
    </dgm:pt>
    <dgm:pt modelId="{390CB22C-2920-45A3-BF0B-F81E66F96485}" type="pres">
      <dgm:prSet presAssocID="{A6823EA8-804B-4FB2-B59A-51E6AECBB98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6B6EAD3-44B1-44D9-AE97-6F76E42F81E0}" type="pres">
      <dgm:prSet presAssocID="{A6823EA8-804B-4FB2-B59A-51E6AECBB98D}" presName="parentRect" presStyleLbl="alignNode1" presStyleIdx="0" presStyleCnt="6"/>
      <dgm:spPr/>
    </dgm:pt>
    <dgm:pt modelId="{C4AC931C-3A57-4D8F-940B-F14CB5873A27}" type="pres">
      <dgm:prSet presAssocID="{A6823EA8-804B-4FB2-B59A-51E6AECBB98D}" presName="adorn" presStyleLbl="fgAccFollowNode1" presStyleIdx="0" presStyleCnt="6"/>
      <dgm:spPr/>
    </dgm:pt>
    <dgm:pt modelId="{AB78B184-ED2C-45E8-AB0E-03F9B3620F48}" type="pres">
      <dgm:prSet presAssocID="{4F7E1390-B132-48F2-B1DD-8B019DEB778E}" presName="sibTrans" presStyleLbl="sibTrans2D1" presStyleIdx="0" presStyleCnt="0"/>
      <dgm:spPr/>
    </dgm:pt>
    <dgm:pt modelId="{21868445-F7E5-4565-ADBA-ED848C80C1E6}" type="pres">
      <dgm:prSet presAssocID="{D0AD3EFE-5B24-4D2D-B391-7540C756B1DD}" presName="compNode" presStyleCnt="0"/>
      <dgm:spPr/>
    </dgm:pt>
    <dgm:pt modelId="{4CDF5AAD-515C-4559-B434-C85F81AE2913}" type="pres">
      <dgm:prSet presAssocID="{D0AD3EFE-5B24-4D2D-B391-7540C756B1DD}" presName="childRect" presStyleLbl="bgAcc1" presStyleIdx="1" presStyleCnt="6">
        <dgm:presLayoutVars>
          <dgm:bulletEnabled val="1"/>
        </dgm:presLayoutVars>
      </dgm:prSet>
      <dgm:spPr/>
    </dgm:pt>
    <dgm:pt modelId="{5C1A511E-6652-4DF0-ACDD-8EE3AA4401D7}" type="pres">
      <dgm:prSet presAssocID="{D0AD3EFE-5B24-4D2D-B391-7540C756B1D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D38FF57-4CD0-49B2-9920-FBF67E7C092E}" type="pres">
      <dgm:prSet presAssocID="{D0AD3EFE-5B24-4D2D-B391-7540C756B1DD}" presName="parentRect" presStyleLbl="alignNode1" presStyleIdx="1" presStyleCnt="6"/>
      <dgm:spPr/>
    </dgm:pt>
    <dgm:pt modelId="{B00FC714-F8A0-4D2A-BE96-A45575370B42}" type="pres">
      <dgm:prSet presAssocID="{D0AD3EFE-5B24-4D2D-B391-7540C756B1DD}" presName="adorn" presStyleLbl="fgAccFollowNode1" presStyleIdx="1" presStyleCnt="6"/>
      <dgm:spPr/>
    </dgm:pt>
    <dgm:pt modelId="{39131E93-1FD6-4B55-A3DD-791323FAFA11}" type="pres">
      <dgm:prSet presAssocID="{89139131-E77A-418A-9814-14CF86C3B1EF}" presName="sibTrans" presStyleLbl="sibTrans2D1" presStyleIdx="0" presStyleCnt="0"/>
      <dgm:spPr/>
    </dgm:pt>
    <dgm:pt modelId="{ECA9D50F-5343-44FA-AD14-ECACC8D3DE7C}" type="pres">
      <dgm:prSet presAssocID="{68C35D8B-7769-4837-BBB9-B34EBF911D61}" presName="compNode" presStyleCnt="0"/>
      <dgm:spPr/>
    </dgm:pt>
    <dgm:pt modelId="{7F8DA9AD-3860-4E3B-901F-AABD40AD8253}" type="pres">
      <dgm:prSet presAssocID="{68C35D8B-7769-4837-BBB9-B34EBF911D61}" presName="childRect" presStyleLbl="bgAcc1" presStyleIdx="2" presStyleCnt="6">
        <dgm:presLayoutVars>
          <dgm:bulletEnabled val="1"/>
        </dgm:presLayoutVars>
      </dgm:prSet>
      <dgm:spPr/>
    </dgm:pt>
    <dgm:pt modelId="{C29EFCA6-326D-437A-8A8C-2F36D3562B5C}" type="pres">
      <dgm:prSet presAssocID="{68C35D8B-7769-4837-BBB9-B34EBF911D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29F989C-7652-4AA9-848C-FCF57836C212}" type="pres">
      <dgm:prSet presAssocID="{68C35D8B-7769-4837-BBB9-B34EBF911D61}" presName="parentRect" presStyleLbl="alignNode1" presStyleIdx="2" presStyleCnt="6"/>
      <dgm:spPr/>
    </dgm:pt>
    <dgm:pt modelId="{80149BCD-30F3-4A95-B584-52A4B67ECCE7}" type="pres">
      <dgm:prSet presAssocID="{68C35D8B-7769-4837-BBB9-B34EBF911D61}" presName="adorn" presStyleLbl="fgAccFollowNode1" presStyleIdx="2" presStyleCnt="6"/>
      <dgm:spPr/>
    </dgm:pt>
    <dgm:pt modelId="{3EEF16E0-5A0F-4BC7-A7D6-213224513C3C}" type="pres">
      <dgm:prSet presAssocID="{95E060C7-D20B-43DC-B97C-7DA68FB40600}" presName="sibTrans" presStyleLbl="sibTrans2D1" presStyleIdx="0" presStyleCnt="0"/>
      <dgm:spPr/>
    </dgm:pt>
    <dgm:pt modelId="{AA9F9503-A67B-4404-A353-FD93931C55CD}" type="pres">
      <dgm:prSet presAssocID="{3DC47D29-7089-40AC-BBC0-89EA6E219223}" presName="compNode" presStyleCnt="0"/>
      <dgm:spPr/>
    </dgm:pt>
    <dgm:pt modelId="{6F374F93-41DC-42CF-BFB9-FCFC532ECE60}" type="pres">
      <dgm:prSet presAssocID="{3DC47D29-7089-40AC-BBC0-89EA6E219223}" presName="childRect" presStyleLbl="bgAcc1" presStyleIdx="3" presStyleCnt="6">
        <dgm:presLayoutVars>
          <dgm:bulletEnabled val="1"/>
        </dgm:presLayoutVars>
      </dgm:prSet>
      <dgm:spPr/>
    </dgm:pt>
    <dgm:pt modelId="{37D00FA6-90FA-4C0F-BB40-82527AC5624C}" type="pres">
      <dgm:prSet presAssocID="{3DC47D29-7089-40AC-BBC0-89EA6E2192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97A3A1A-430B-439B-A719-35013B1D6F56}" type="pres">
      <dgm:prSet presAssocID="{3DC47D29-7089-40AC-BBC0-89EA6E219223}" presName="parentRect" presStyleLbl="alignNode1" presStyleIdx="3" presStyleCnt="6"/>
      <dgm:spPr/>
    </dgm:pt>
    <dgm:pt modelId="{51268970-990C-421E-871F-B4908069EACE}" type="pres">
      <dgm:prSet presAssocID="{3DC47D29-7089-40AC-BBC0-89EA6E219223}" presName="adorn" presStyleLbl="fgAccFollowNode1" presStyleIdx="3" presStyleCnt="6"/>
      <dgm:spPr/>
    </dgm:pt>
    <dgm:pt modelId="{5DC235D3-C142-4B84-A131-7F32044189CB}" type="pres">
      <dgm:prSet presAssocID="{82C0377D-3F89-4524-96D4-EFE48C2E7209}" presName="sibTrans" presStyleLbl="sibTrans2D1" presStyleIdx="0" presStyleCnt="0"/>
      <dgm:spPr/>
    </dgm:pt>
    <dgm:pt modelId="{E258C1AB-CEC1-40E3-B90B-C6B5D08AF32E}" type="pres">
      <dgm:prSet presAssocID="{71DF41EF-CA6D-4FE2-BA73-7F758127CF8F}" presName="compNode" presStyleCnt="0"/>
      <dgm:spPr/>
    </dgm:pt>
    <dgm:pt modelId="{A1B8AB25-C70A-4BA5-930E-26ADFB64DD95}" type="pres">
      <dgm:prSet presAssocID="{71DF41EF-CA6D-4FE2-BA73-7F758127CF8F}" presName="childRect" presStyleLbl="bgAcc1" presStyleIdx="4" presStyleCnt="6">
        <dgm:presLayoutVars>
          <dgm:bulletEnabled val="1"/>
        </dgm:presLayoutVars>
      </dgm:prSet>
      <dgm:spPr/>
    </dgm:pt>
    <dgm:pt modelId="{277B9839-CDF1-404A-912E-08F9E3C31FB2}" type="pres">
      <dgm:prSet presAssocID="{71DF41EF-CA6D-4FE2-BA73-7F758127CF8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A92AFB2-C974-4BF0-98F6-8656CC20DC7B}" type="pres">
      <dgm:prSet presAssocID="{71DF41EF-CA6D-4FE2-BA73-7F758127CF8F}" presName="parentRect" presStyleLbl="alignNode1" presStyleIdx="4" presStyleCnt="6"/>
      <dgm:spPr/>
    </dgm:pt>
    <dgm:pt modelId="{4A91F9E4-FB54-4F13-8C0C-C3133C20D603}" type="pres">
      <dgm:prSet presAssocID="{71DF41EF-CA6D-4FE2-BA73-7F758127CF8F}" presName="adorn" presStyleLbl="fgAccFollowNode1" presStyleIdx="4" presStyleCnt="6"/>
      <dgm:spPr/>
    </dgm:pt>
    <dgm:pt modelId="{A31AEE73-594A-4DB1-96F2-625316AFD0D0}" type="pres">
      <dgm:prSet presAssocID="{7A84A3CF-29BD-4F4F-917C-1FB4968697D8}" presName="sibTrans" presStyleLbl="sibTrans2D1" presStyleIdx="0" presStyleCnt="0"/>
      <dgm:spPr/>
    </dgm:pt>
    <dgm:pt modelId="{142FFAA9-B661-4EEF-BE2F-BE5531298D9E}" type="pres">
      <dgm:prSet presAssocID="{A86D2A73-29AA-49BC-94F5-7F988B982CC5}" presName="compNode" presStyleCnt="0"/>
      <dgm:spPr/>
    </dgm:pt>
    <dgm:pt modelId="{48EB04DE-32A3-43B5-B672-4A5CCD3CA5EF}" type="pres">
      <dgm:prSet presAssocID="{A86D2A73-29AA-49BC-94F5-7F988B982CC5}" presName="childRect" presStyleLbl="bgAcc1" presStyleIdx="5" presStyleCnt="6">
        <dgm:presLayoutVars>
          <dgm:bulletEnabled val="1"/>
        </dgm:presLayoutVars>
      </dgm:prSet>
      <dgm:spPr/>
    </dgm:pt>
    <dgm:pt modelId="{816E6269-600B-40C8-9D6B-2013F6FC2288}" type="pres">
      <dgm:prSet presAssocID="{A86D2A73-29AA-49BC-94F5-7F988B982CC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EE1D075-3018-4D18-B0CC-DE1B3F5B9147}" type="pres">
      <dgm:prSet presAssocID="{A86D2A73-29AA-49BC-94F5-7F988B982CC5}" presName="parentRect" presStyleLbl="alignNode1" presStyleIdx="5" presStyleCnt="6"/>
      <dgm:spPr/>
    </dgm:pt>
    <dgm:pt modelId="{234AFC18-88B7-4B93-9DEC-88BEF1202BA7}" type="pres">
      <dgm:prSet presAssocID="{A86D2A73-29AA-49BC-94F5-7F988B982CC5}" presName="adorn" presStyleLbl="fgAccFollowNode1" presStyleIdx="5" presStyleCnt="6"/>
      <dgm:spPr/>
    </dgm:pt>
  </dgm:ptLst>
  <dgm:cxnLst>
    <dgm:cxn modelId="{A0033102-D6BF-459A-B39E-74665C6AB261}" srcId="{3DC47D29-7089-40AC-BBC0-89EA6E219223}" destId="{15570BD6-6C2F-4BF4-B574-88FE57D47D6A}" srcOrd="0" destOrd="0" parTransId="{50984731-D2ED-42C5-8A92-D7BABFCAF928}" sibTransId="{E69A2287-23B5-4E3F-9A52-9440EF232F0F}"/>
    <dgm:cxn modelId="{DC296105-9EA8-47AE-AAF6-8A3322EE3E6A}" type="presOf" srcId="{68C35D8B-7769-4837-BBB9-B34EBF911D61}" destId="{829F989C-7652-4AA9-848C-FCF57836C212}" srcOrd="1" destOrd="0" presId="urn:microsoft.com/office/officeart/2005/8/layout/bList2"/>
    <dgm:cxn modelId="{18968B0E-7774-4C70-AFB0-335F434C6D58}" srcId="{D0AD3EFE-5B24-4D2D-B391-7540C756B1DD}" destId="{4B6C2AA5-A913-4D6A-9F0B-5D2AEA64D6D7}" srcOrd="0" destOrd="0" parTransId="{16684076-C32D-4DFB-B352-925EDD82E9C9}" sibTransId="{B713BFCD-6638-42C8-A39A-8A98C2E6FF7C}"/>
    <dgm:cxn modelId="{66F16D13-4BC8-4D72-982C-4AEA217DB322}" type="presOf" srcId="{82C0377D-3F89-4524-96D4-EFE48C2E7209}" destId="{5DC235D3-C142-4B84-A131-7F32044189CB}" srcOrd="0" destOrd="0" presId="urn:microsoft.com/office/officeart/2005/8/layout/bList2"/>
    <dgm:cxn modelId="{E8AADA18-B610-4AA7-870D-F9D1D42AD4F1}" type="presOf" srcId="{4F7E1390-B132-48F2-B1DD-8B019DEB778E}" destId="{AB78B184-ED2C-45E8-AB0E-03F9B3620F48}" srcOrd="0" destOrd="0" presId="urn:microsoft.com/office/officeart/2005/8/layout/bList2"/>
    <dgm:cxn modelId="{5A04AA29-AD85-4BAB-9350-032B8940C904}" type="presOf" srcId="{68C35D8B-7769-4837-BBB9-B34EBF911D61}" destId="{C29EFCA6-326D-437A-8A8C-2F36D3562B5C}" srcOrd="0" destOrd="0" presId="urn:microsoft.com/office/officeart/2005/8/layout/bList2"/>
    <dgm:cxn modelId="{442E0E33-E9F9-4DEE-BEE6-CD0BA0760E6E}" type="presOf" srcId="{015DD993-9F3C-4327-9D32-174B031ECC34}" destId="{7F8DA9AD-3860-4E3B-901F-AABD40AD8253}" srcOrd="0" destOrd="0" presId="urn:microsoft.com/office/officeart/2005/8/layout/bList2"/>
    <dgm:cxn modelId="{87372333-103C-4413-99B7-9EFE0A71508E}" type="presOf" srcId="{95E060C7-D20B-43DC-B97C-7DA68FB40600}" destId="{3EEF16E0-5A0F-4BC7-A7D6-213224513C3C}" srcOrd="0" destOrd="0" presId="urn:microsoft.com/office/officeart/2005/8/layout/bList2"/>
    <dgm:cxn modelId="{5CFB0938-46D0-4CC0-8CAA-538C5CB9C527}" type="presOf" srcId="{89139131-E77A-418A-9814-14CF86C3B1EF}" destId="{39131E93-1FD6-4B55-A3DD-791323FAFA11}" srcOrd="0" destOrd="0" presId="urn:microsoft.com/office/officeart/2005/8/layout/bList2"/>
    <dgm:cxn modelId="{71473A3A-2CBE-4E7E-9623-CBD355225174}" type="presOf" srcId="{11C4010B-0B11-4F86-8AB7-D0136A125D1F}" destId="{48EB04DE-32A3-43B5-B672-4A5CCD3CA5EF}" srcOrd="0" destOrd="0" presId="urn:microsoft.com/office/officeart/2005/8/layout/bList2"/>
    <dgm:cxn modelId="{16401761-954D-4435-B4DE-313D2B37C9C0}" type="presOf" srcId="{A6823EA8-804B-4FB2-B59A-51E6AECBB98D}" destId="{390CB22C-2920-45A3-BF0B-F81E66F96485}" srcOrd="0" destOrd="0" presId="urn:microsoft.com/office/officeart/2005/8/layout/bList2"/>
    <dgm:cxn modelId="{4A4FEE69-AAB5-4AB0-A1E4-1317A8A5C2BF}" type="presOf" srcId="{7A84A3CF-29BD-4F4F-917C-1FB4968697D8}" destId="{A31AEE73-594A-4DB1-96F2-625316AFD0D0}" srcOrd="0" destOrd="0" presId="urn:microsoft.com/office/officeart/2005/8/layout/bList2"/>
    <dgm:cxn modelId="{13DC796B-E00C-411D-AE8B-6D2F808C006B}" srcId="{A6823EA8-804B-4FB2-B59A-51E6AECBB98D}" destId="{0D52BFC2-3E6F-41D0-8286-0544DEB1FD66}" srcOrd="0" destOrd="0" parTransId="{46324B05-FB89-4BC7-936A-6B7275050787}" sibTransId="{2867C60F-D0E1-456E-8EC8-107488FA1615}"/>
    <dgm:cxn modelId="{DB2C5071-AF45-41C6-9A58-75ABFD2C3AF3}" type="presOf" srcId="{0D52BFC2-3E6F-41D0-8286-0544DEB1FD66}" destId="{F3CFD41F-0FC4-438C-B2DB-A90971981A6F}" srcOrd="0" destOrd="0" presId="urn:microsoft.com/office/officeart/2005/8/layout/bList2"/>
    <dgm:cxn modelId="{8523B056-08D6-4CF6-A93B-4715234CE0FD}" type="presOf" srcId="{A86D2A73-29AA-49BC-94F5-7F988B982CC5}" destId="{FEE1D075-3018-4D18-B0CC-DE1B3F5B9147}" srcOrd="1" destOrd="0" presId="urn:microsoft.com/office/officeart/2005/8/layout/bList2"/>
    <dgm:cxn modelId="{D82B4D7E-B471-4D06-A8DD-627345A83F40}" srcId="{9C545011-FB33-430A-97E2-A70940DBF2FD}" destId="{3DC47D29-7089-40AC-BBC0-89EA6E219223}" srcOrd="3" destOrd="0" parTransId="{731FA552-E362-4528-9450-B33DF69F7769}" sibTransId="{82C0377D-3F89-4524-96D4-EFE48C2E7209}"/>
    <dgm:cxn modelId="{78942581-2255-4E06-90F3-4E501A2024D0}" type="presOf" srcId="{D0AD3EFE-5B24-4D2D-B391-7540C756B1DD}" destId="{9D38FF57-4CD0-49B2-9920-FBF67E7C092E}" srcOrd="1" destOrd="0" presId="urn:microsoft.com/office/officeart/2005/8/layout/bList2"/>
    <dgm:cxn modelId="{E1695B84-836C-469B-8B71-CBF2C0823F8E}" type="presOf" srcId="{15570BD6-6C2F-4BF4-B574-88FE57D47D6A}" destId="{6F374F93-41DC-42CF-BFB9-FCFC532ECE60}" srcOrd="0" destOrd="0" presId="urn:microsoft.com/office/officeart/2005/8/layout/bList2"/>
    <dgm:cxn modelId="{6ACE8A91-B6B6-41EA-8432-2ACC14B42E8E}" srcId="{9C545011-FB33-430A-97E2-A70940DBF2FD}" destId="{71DF41EF-CA6D-4FE2-BA73-7F758127CF8F}" srcOrd="4" destOrd="0" parTransId="{89B7DEAB-889D-47FA-A433-11CED09FBDA2}" sibTransId="{7A84A3CF-29BD-4F4F-917C-1FB4968697D8}"/>
    <dgm:cxn modelId="{11107493-5C7E-43B4-9618-1EADB9AE737A}" srcId="{68C35D8B-7769-4837-BBB9-B34EBF911D61}" destId="{015DD993-9F3C-4327-9D32-174B031ECC34}" srcOrd="0" destOrd="0" parTransId="{58004C87-3546-453B-9375-BC78E6D4859C}" sibTransId="{54332975-FAF4-423C-886A-AD382109F25E}"/>
    <dgm:cxn modelId="{5F6C1695-3529-4D0C-A9A8-8E44524DD9EC}" srcId="{9C545011-FB33-430A-97E2-A70940DBF2FD}" destId="{68C35D8B-7769-4837-BBB9-B34EBF911D61}" srcOrd="2" destOrd="0" parTransId="{BC128069-C6ED-4D3E-8B51-B9BFC60AC4D9}" sibTransId="{95E060C7-D20B-43DC-B97C-7DA68FB40600}"/>
    <dgm:cxn modelId="{613E129F-E5C6-4FC5-8C66-BB552626D36A}" type="presOf" srcId="{D0AD3EFE-5B24-4D2D-B391-7540C756B1DD}" destId="{5C1A511E-6652-4DF0-ACDD-8EE3AA4401D7}" srcOrd="0" destOrd="0" presId="urn:microsoft.com/office/officeart/2005/8/layout/bList2"/>
    <dgm:cxn modelId="{00E09CA0-9A23-48FC-ADDA-FC2C8E23722C}" type="presOf" srcId="{4B6C2AA5-A913-4D6A-9F0B-5D2AEA64D6D7}" destId="{4CDF5AAD-515C-4559-B434-C85F81AE2913}" srcOrd="0" destOrd="0" presId="urn:microsoft.com/office/officeart/2005/8/layout/bList2"/>
    <dgm:cxn modelId="{B6D668A3-FF43-47AF-912E-83BE8A202C94}" type="presOf" srcId="{A86D2A73-29AA-49BC-94F5-7F988B982CC5}" destId="{816E6269-600B-40C8-9D6B-2013F6FC2288}" srcOrd="0" destOrd="0" presId="urn:microsoft.com/office/officeart/2005/8/layout/bList2"/>
    <dgm:cxn modelId="{6802B0AF-F8A1-474F-A8A2-BDD762E04F53}" type="presOf" srcId="{71DF41EF-CA6D-4FE2-BA73-7F758127CF8F}" destId="{CA92AFB2-C974-4BF0-98F6-8656CC20DC7B}" srcOrd="1" destOrd="0" presId="urn:microsoft.com/office/officeart/2005/8/layout/bList2"/>
    <dgm:cxn modelId="{AC160EB0-E0A2-4C2F-9FD3-B1FF344E3269}" type="presOf" srcId="{71DF41EF-CA6D-4FE2-BA73-7F758127CF8F}" destId="{277B9839-CDF1-404A-912E-08F9E3C31FB2}" srcOrd="0" destOrd="0" presId="urn:microsoft.com/office/officeart/2005/8/layout/bList2"/>
    <dgm:cxn modelId="{3EB24FB1-D1D0-424D-A2D4-6136E28756AA}" type="presOf" srcId="{A6823EA8-804B-4FB2-B59A-51E6AECBB98D}" destId="{46B6EAD3-44B1-44D9-AE97-6F76E42F81E0}" srcOrd="1" destOrd="0" presId="urn:microsoft.com/office/officeart/2005/8/layout/bList2"/>
    <dgm:cxn modelId="{A07B3AB9-F8DD-4490-90A3-619196026BEF}" type="presOf" srcId="{3DC47D29-7089-40AC-BBC0-89EA6E219223}" destId="{37D00FA6-90FA-4C0F-BB40-82527AC5624C}" srcOrd="0" destOrd="0" presId="urn:microsoft.com/office/officeart/2005/8/layout/bList2"/>
    <dgm:cxn modelId="{54297FC0-BB8E-49CF-84F9-1738D0216A28}" type="presOf" srcId="{77CD049C-5C26-42DC-96F0-14D787AA59AD}" destId="{A1B8AB25-C70A-4BA5-930E-26ADFB64DD95}" srcOrd="0" destOrd="0" presId="urn:microsoft.com/office/officeart/2005/8/layout/bList2"/>
    <dgm:cxn modelId="{59F32BC1-084C-4892-9588-665AA4B56405}" srcId="{71DF41EF-CA6D-4FE2-BA73-7F758127CF8F}" destId="{77CD049C-5C26-42DC-96F0-14D787AA59AD}" srcOrd="0" destOrd="0" parTransId="{06D80B66-EC0C-4D5E-A4A4-EADC54EF76FE}" sibTransId="{822CD27E-5E86-4319-AE0F-271B00576953}"/>
    <dgm:cxn modelId="{B0BDDCD8-D079-4665-88C8-5F2F389BF8D9}" srcId="{A86D2A73-29AA-49BC-94F5-7F988B982CC5}" destId="{11C4010B-0B11-4F86-8AB7-D0136A125D1F}" srcOrd="0" destOrd="0" parTransId="{DF2AF276-A0FB-40B9-8461-AFD091C6579D}" sibTransId="{1F5D56D6-DACE-40E4-8B57-4BD38820C75E}"/>
    <dgm:cxn modelId="{71581BEB-4571-4B74-8CCD-DCE81D0D1128}" srcId="{9C545011-FB33-430A-97E2-A70940DBF2FD}" destId="{A6823EA8-804B-4FB2-B59A-51E6AECBB98D}" srcOrd="0" destOrd="0" parTransId="{1FC5A9D7-2351-4887-9926-3AE53F6D4CEA}" sibTransId="{4F7E1390-B132-48F2-B1DD-8B019DEB778E}"/>
    <dgm:cxn modelId="{39DBB1EB-2EE6-4AD6-A4B0-51FB965DA58A}" srcId="{9C545011-FB33-430A-97E2-A70940DBF2FD}" destId="{D0AD3EFE-5B24-4D2D-B391-7540C756B1DD}" srcOrd="1" destOrd="0" parTransId="{7A074CB2-9D23-4832-9AB6-F49849BA05C7}" sibTransId="{89139131-E77A-418A-9814-14CF86C3B1EF}"/>
    <dgm:cxn modelId="{921FA8ED-1982-4B9C-B4D9-0AF0E890ED24}" type="presOf" srcId="{3DC47D29-7089-40AC-BBC0-89EA6E219223}" destId="{E97A3A1A-430B-439B-A719-35013B1D6F56}" srcOrd="1" destOrd="0" presId="urn:microsoft.com/office/officeart/2005/8/layout/bList2"/>
    <dgm:cxn modelId="{3C8B69EE-7773-4CFE-9265-C60E41EBB0A0}" type="presOf" srcId="{9C545011-FB33-430A-97E2-A70940DBF2FD}" destId="{C10CDEB5-EC0E-4E12-8DA9-022CEC019020}" srcOrd="0" destOrd="0" presId="urn:microsoft.com/office/officeart/2005/8/layout/bList2"/>
    <dgm:cxn modelId="{79FA99F7-4C7B-4EC3-8CDE-AF62C3B6B49F}" srcId="{9C545011-FB33-430A-97E2-A70940DBF2FD}" destId="{A86D2A73-29AA-49BC-94F5-7F988B982CC5}" srcOrd="5" destOrd="0" parTransId="{A7FF5208-B511-4E47-97E7-0ADF17A81CB5}" sibTransId="{A68D0F7C-FA2C-499A-AD02-6B768BD628A2}"/>
    <dgm:cxn modelId="{B734E46A-42E8-4F00-8B18-D94C2FEC44B6}" type="presParOf" srcId="{C10CDEB5-EC0E-4E12-8DA9-022CEC019020}" destId="{09D404B4-D9BB-49AE-9812-CD813BCEDC7C}" srcOrd="0" destOrd="0" presId="urn:microsoft.com/office/officeart/2005/8/layout/bList2"/>
    <dgm:cxn modelId="{6CF41AF6-6C0B-482C-8A50-C7D50EFA8C97}" type="presParOf" srcId="{09D404B4-D9BB-49AE-9812-CD813BCEDC7C}" destId="{F3CFD41F-0FC4-438C-B2DB-A90971981A6F}" srcOrd="0" destOrd="0" presId="urn:microsoft.com/office/officeart/2005/8/layout/bList2"/>
    <dgm:cxn modelId="{AFD80049-FE47-406A-893A-341FF9F23983}" type="presParOf" srcId="{09D404B4-D9BB-49AE-9812-CD813BCEDC7C}" destId="{390CB22C-2920-45A3-BF0B-F81E66F96485}" srcOrd="1" destOrd="0" presId="urn:microsoft.com/office/officeart/2005/8/layout/bList2"/>
    <dgm:cxn modelId="{B3ADA1D3-C275-421D-9EB4-DF5625406E8A}" type="presParOf" srcId="{09D404B4-D9BB-49AE-9812-CD813BCEDC7C}" destId="{46B6EAD3-44B1-44D9-AE97-6F76E42F81E0}" srcOrd="2" destOrd="0" presId="urn:microsoft.com/office/officeart/2005/8/layout/bList2"/>
    <dgm:cxn modelId="{8476DAEE-B063-458C-BA4A-8B00B48A4187}" type="presParOf" srcId="{09D404B4-D9BB-49AE-9812-CD813BCEDC7C}" destId="{C4AC931C-3A57-4D8F-940B-F14CB5873A27}" srcOrd="3" destOrd="0" presId="urn:microsoft.com/office/officeart/2005/8/layout/bList2"/>
    <dgm:cxn modelId="{5921F57A-8B13-4C67-ADBF-C3B014A11963}" type="presParOf" srcId="{C10CDEB5-EC0E-4E12-8DA9-022CEC019020}" destId="{AB78B184-ED2C-45E8-AB0E-03F9B3620F48}" srcOrd="1" destOrd="0" presId="urn:microsoft.com/office/officeart/2005/8/layout/bList2"/>
    <dgm:cxn modelId="{491619C3-E1EA-4708-84CE-4118C4008D9A}" type="presParOf" srcId="{C10CDEB5-EC0E-4E12-8DA9-022CEC019020}" destId="{21868445-F7E5-4565-ADBA-ED848C80C1E6}" srcOrd="2" destOrd="0" presId="urn:microsoft.com/office/officeart/2005/8/layout/bList2"/>
    <dgm:cxn modelId="{82233FFC-4B96-42A0-B0A4-BC727BCF16C1}" type="presParOf" srcId="{21868445-F7E5-4565-ADBA-ED848C80C1E6}" destId="{4CDF5AAD-515C-4559-B434-C85F81AE2913}" srcOrd="0" destOrd="0" presId="urn:microsoft.com/office/officeart/2005/8/layout/bList2"/>
    <dgm:cxn modelId="{54222BC7-4062-447F-84CA-24688A395123}" type="presParOf" srcId="{21868445-F7E5-4565-ADBA-ED848C80C1E6}" destId="{5C1A511E-6652-4DF0-ACDD-8EE3AA4401D7}" srcOrd="1" destOrd="0" presId="urn:microsoft.com/office/officeart/2005/8/layout/bList2"/>
    <dgm:cxn modelId="{BAC3F319-88C7-4E04-9ED1-B6B95F734123}" type="presParOf" srcId="{21868445-F7E5-4565-ADBA-ED848C80C1E6}" destId="{9D38FF57-4CD0-49B2-9920-FBF67E7C092E}" srcOrd="2" destOrd="0" presId="urn:microsoft.com/office/officeart/2005/8/layout/bList2"/>
    <dgm:cxn modelId="{688160C5-95AB-4FD2-8504-1C5E75D3FBA9}" type="presParOf" srcId="{21868445-F7E5-4565-ADBA-ED848C80C1E6}" destId="{B00FC714-F8A0-4D2A-BE96-A45575370B42}" srcOrd="3" destOrd="0" presId="urn:microsoft.com/office/officeart/2005/8/layout/bList2"/>
    <dgm:cxn modelId="{C5D07B96-5F0A-4B26-A669-EDA6B7E3821E}" type="presParOf" srcId="{C10CDEB5-EC0E-4E12-8DA9-022CEC019020}" destId="{39131E93-1FD6-4B55-A3DD-791323FAFA11}" srcOrd="3" destOrd="0" presId="urn:microsoft.com/office/officeart/2005/8/layout/bList2"/>
    <dgm:cxn modelId="{371A42B5-17DD-458F-81F9-D8E46C1D23C3}" type="presParOf" srcId="{C10CDEB5-EC0E-4E12-8DA9-022CEC019020}" destId="{ECA9D50F-5343-44FA-AD14-ECACC8D3DE7C}" srcOrd="4" destOrd="0" presId="urn:microsoft.com/office/officeart/2005/8/layout/bList2"/>
    <dgm:cxn modelId="{51B10F23-DA08-44B2-8814-9E80EF5CEA7C}" type="presParOf" srcId="{ECA9D50F-5343-44FA-AD14-ECACC8D3DE7C}" destId="{7F8DA9AD-3860-4E3B-901F-AABD40AD8253}" srcOrd="0" destOrd="0" presId="urn:microsoft.com/office/officeart/2005/8/layout/bList2"/>
    <dgm:cxn modelId="{4838131F-03A5-4E3C-AFB6-27AA7BCA7E93}" type="presParOf" srcId="{ECA9D50F-5343-44FA-AD14-ECACC8D3DE7C}" destId="{C29EFCA6-326D-437A-8A8C-2F36D3562B5C}" srcOrd="1" destOrd="0" presId="urn:microsoft.com/office/officeart/2005/8/layout/bList2"/>
    <dgm:cxn modelId="{0FFCD9AD-3083-4F82-9591-56EE21819C1B}" type="presParOf" srcId="{ECA9D50F-5343-44FA-AD14-ECACC8D3DE7C}" destId="{829F989C-7652-4AA9-848C-FCF57836C212}" srcOrd="2" destOrd="0" presId="urn:microsoft.com/office/officeart/2005/8/layout/bList2"/>
    <dgm:cxn modelId="{A196FE70-D1A9-44FA-A43A-1412421E83C7}" type="presParOf" srcId="{ECA9D50F-5343-44FA-AD14-ECACC8D3DE7C}" destId="{80149BCD-30F3-4A95-B584-52A4B67ECCE7}" srcOrd="3" destOrd="0" presId="urn:microsoft.com/office/officeart/2005/8/layout/bList2"/>
    <dgm:cxn modelId="{316A653A-5511-496B-B50C-AC31AE065EE1}" type="presParOf" srcId="{C10CDEB5-EC0E-4E12-8DA9-022CEC019020}" destId="{3EEF16E0-5A0F-4BC7-A7D6-213224513C3C}" srcOrd="5" destOrd="0" presId="urn:microsoft.com/office/officeart/2005/8/layout/bList2"/>
    <dgm:cxn modelId="{49572070-C3AB-4BA2-A689-F3E53549B3D5}" type="presParOf" srcId="{C10CDEB5-EC0E-4E12-8DA9-022CEC019020}" destId="{AA9F9503-A67B-4404-A353-FD93931C55CD}" srcOrd="6" destOrd="0" presId="urn:microsoft.com/office/officeart/2005/8/layout/bList2"/>
    <dgm:cxn modelId="{73A236BC-743C-4E86-956C-AB8C91CDE323}" type="presParOf" srcId="{AA9F9503-A67B-4404-A353-FD93931C55CD}" destId="{6F374F93-41DC-42CF-BFB9-FCFC532ECE60}" srcOrd="0" destOrd="0" presId="urn:microsoft.com/office/officeart/2005/8/layout/bList2"/>
    <dgm:cxn modelId="{B95EB235-C23A-4528-9B50-6435AAD85DA3}" type="presParOf" srcId="{AA9F9503-A67B-4404-A353-FD93931C55CD}" destId="{37D00FA6-90FA-4C0F-BB40-82527AC5624C}" srcOrd="1" destOrd="0" presId="urn:microsoft.com/office/officeart/2005/8/layout/bList2"/>
    <dgm:cxn modelId="{8CDAA428-B3C1-48CC-8974-76DEC6A42AA5}" type="presParOf" srcId="{AA9F9503-A67B-4404-A353-FD93931C55CD}" destId="{E97A3A1A-430B-439B-A719-35013B1D6F56}" srcOrd="2" destOrd="0" presId="urn:microsoft.com/office/officeart/2005/8/layout/bList2"/>
    <dgm:cxn modelId="{9AA777D1-E486-47F3-90A7-194CBD9E46C2}" type="presParOf" srcId="{AA9F9503-A67B-4404-A353-FD93931C55CD}" destId="{51268970-990C-421E-871F-B4908069EACE}" srcOrd="3" destOrd="0" presId="urn:microsoft.com/office/officeart/2005/8/layout/bList2"/>
    <dgm:cxn modelId="{E5949745-E3BC-4E32-A16A-456C6E1F7F3A}" type="presParOf" srcId="{C10CDEB5-EC0E-4E12-8DA9-022CEC019020}" destId="{5DC235D3-C142-4B84-A131-7F32044189CB}" srcOrd="7" destOrd="0" presId="urn:microsoft.com/office/officeart/2005/8/layout/bList2"/>
    <dgm:cxn modelId="{38DAF1BF-9443-456A-8255-E8CCD1AF5E8B}" type="presParOf" srcId="{C10CDEB5-EC0E-4E12-8DA9-022CEC019020}" destId="{E258C1AB-CEC1-40E3-B90B-C6B5D08AF32E}" srcOrd="8" destOrd="0" presId="urn:microsoft.com/office/officeart/2005/8/layout/bList2"/>
    <dgm:cxn modelId="{2D2B0565-1EB5-45F6-A3DF-25667F57D235}" type="presParOf" srcId="{E258C1AB-CEC1-40E3-B90B-C6B5D08AF32E}" destId="{A1B8AB25-C70A-4BA5-930E-26ADFB64DD95}" srcOrd="0" destOrd="0" presId="urn:microsoft.com/office/officeart/2005/8/layout/bList2"/>
    <dgm:cxn modelId="{1C9C8575-D9DF-4288-9BB3-4E94B4FE0A84}" type="presParOf" srcId="{E258C1AB-CEC1-40E3-B90B-C6B5D08AF32E}" destId="{277B9839-CDF1-404A-912E-08F9E3C31FB2}" srcOrd="1" destOrd="0" presId="urn:microsoft.com/office/officeart/2005/8/layout/bList2"/>
    <dgm:cxn modelId="{76DC6AF1-E1C9-4F1B-AC4C-EADC37FC11E6}" type="presParOf" srcId="{E258C1AB-CEC1-40E3-B90B-C6B5D08AF32E}" destId="{CA92AFB2-C974-4BF0-98F6-8656CC20DC7B}" srcOrd="2" destOrd="0" presId="urn:microsoft.com/office/officeart/2005/8/layout/bList2"/>
    <dgm:cxn modelId="{8933225C-380D-4FCE-9B71-72D849586220}" type="presParOf" srcId="{E258C1AB-CEC1-40E3-B90B-C6B5D08AF32E}" destId="{4A91F9E4-FB54-4F13-8C0C-C3133C20D603}" srcOrd="3" destOrd="0" presId="urn:microsoft.com/office/officeart/2005/8/layout/bList2"/>
    <dgm:cxn modelId="{C06AAF97-B346-44A8-BB9B-0CC7BC7CA035}" type="presParOf" srcId="{C10CDEB5-EC0E-4E12-8DA9-022CEC019020}" destId="{A31AEE73-594A-4DB1-96F2-625316AFD0D0}" srcOrd="9" destOrd="0" presId="urn:microsoft.com/office/officeart/2005/8/layout/bList2"/>
    <dgm:cxn modelId="{4268DF0E-C677-4A08-96EA-27C0D4FEF64A}" type="presParOf" srcId="{C10CDEB5-EC0E-4E12-8DA9-022CEC019020}" destId="{142FFAA9-B661-4EEF-BE2F-BE5531298D9E}" srcOrd="10" destOrd="0" presId="urn:microsoft.com/office/officeart/2005/8/layout/bList2"/>
    <dgm:cxn modelId="{F92F9DB0-2040-474B-94DA-C65E4232F5BB}" type="presParOf" srcId="{142FFAA9-B661-4EEF-BE2F-BE5531298D9E}" destId="{48EB04DE-32A3-43B5-B672-4A5CCD3CA5EF}" srcOrd="0" destOrd="0" presId="urn:microsoft.com/office/officeart/2005/8/layout/bList2"/>
    <dgm:cxn modelId="{2FBEF6BF-9786-4E24-A41A-7FAD40140DF3}" type="presParOf" srcId="{142FFAA9-B661-4EEF-BE2F-BE5531298D9E}" destId="{816E6269-600B-40C8-9D6B-2013F6FC2288}" srcOrd="1" destOrd="0" presId="urn:microsoft.com/office/officeart/2005/8/layout/bList2"/>
    <dgm:cxn modelId="{C17EA36E-7BE1-447F-B2D6-6D7D05838451}" type="presParOf" srcId="{142FFAA9-B661-4EEF-BE2F-BE5531298D9E}" destId="{FEE1D075-3018-4D18-B0CC-DE1B3F5B9147}" srcOrd="2" destOrd="0" presId="urn:microsoft.com/office/officeart/2005/8/layout/bList2"/>
    <dgm:cxn modelId="{8A816339-152B-4EC4-AE18-35396E51DF06}" type="presParOf" srcId="{142FFAA9-B661-4EEF-BE2F-BE5531298D9E}" destId="{234AFC18-88B7-4B93-9DEC-88BEF1202BA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477B8-D396-433C-AD6B-E8C04E68AD89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D481-AD9F-449C-8A52-D5EDEFA1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4A706D-B563-4C50-8A04-59F10C8D78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9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DD1B-A83E-4294-8B9B-1B1DAB327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21F2-9FD0-4EAA-ADC4-434B322E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D5698-FD6B-4F0F-B081-7DFAF25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1BF1-E08D-477F-BC4E-CF871B0E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2C4F-484A-4495-98E9-8D2EB51F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7E46-E04D-4F73-BA49-E7A8419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A4367-3A16-4A78-9A1B-BB183436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2CA6-56B1-4390-B821-24B912FB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744A-B05D-41FA-BDE4-5484BCF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63F7-D613-44C9-A19F-27980934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37140-DA7D-48DE-B673-E75A63B3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F09B8-09CF-4C80-AE54-A0131E378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432B-3730-4EA2-9AAE-05E0450A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DDC1-FEC3-47A1-8522-BAB42038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AA033-80BB-4DF9-A08C-32BB5A34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6192" y="1842054"/>
            <a:ext cx="4920973" cy="4377775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6286" y="1231763"/>
            <a:ext cx="4920929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Column 1 Subhead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56083" y="1843018"/>
            <a:ext cx="4925568" cy="4377775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56175" y="1232727"/>
            <a:ext cx="4925568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Column 2 Subhead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2849" y="6408039"/>
            <a:ext cx="256032" cy="256032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B1AC83B0-B844-44F1-B4BE-92A8C14C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60F5-A85D-410F-BA35-DD3DB1F1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4EA1-6D5F-4C65-A2A0-B0E803A7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9A58-B3C3-4B51-AA0D-7F0094D6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A9F9-6476-45B5-B42A-9D2CC811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5067-B75F-460E-B8A5-2E183E4E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CAF9-7E6F-4901-B2E9-24431AE3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B96F-1E51-4D2E-994D-BA6D480E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044B-3F2A-494D-98C7-1DC10867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B830-8A87-48D1-852B-4972C2DB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2C2E-155D-4643-84F3-1A3A487B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856F-F128-459B-BDF1-14EEF07F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76F-632A-4314-9561-2B4F99F0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1A12-016A-4689-8F98-50F0A2AA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A813-7E2D-437D-A437-6A2D1543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E3BC-FDF4-40C1-BB91-9AD35F2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99F2E-5952-4BD7-85A1-C434F4A8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FBCE-6713-4297-AA53-D3B716A7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9B83-9B04-40EC-A5DC-0F530B08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6DCE4-4466-4C54-82D5-F23BD73C0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2881D-FA1D-43DE-B5E1-9920A0D01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91EE8-54F9-49A6-8095-9D12B5C2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81839-68E6-4BB3-8DD1-A361171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89F5-D3F1-4C88-899B-9F1EAC9D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E5623-3946-455C-9671-34193B55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821B-8B93-4109-BC69-158FA6F6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A8F83-C8BB-4D81-B803-ED47287D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3E40-5E47-44B5-A2F9-BCE19C11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F3FF-01EE-4000-BFC2-D3DC022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7D6EC-6ADD-456E-88D2-057F353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5DA0-FC79-43A7-B634-BCB74C09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9ED0-6B09-48C5-ABE3-399E739C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3E92-715E-4996-8579-6B9920D1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9527-BA15-48E2-B1A2-543CE69E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6D213-799B-4C1B-B9CE-196DA0E05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7377-1A72-4E55-98A2-B06EAB70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907DD-6685-4A1B-A732-6F723066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D959-9F22-49B8-A895-E7AA25B6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09F5-3D0F-4469-BEA8-B5C3DED3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F8871-9CA9-43D9-9A44-0D4C9A3BA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C277-515B-4701-809F-B1D9C1EA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2CF1-E06A-4E7A-8F37-8C3F303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D208-DD34-4E39-8FCE-937D129E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648DE-B4DB-4F26-9C8A-56A4446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25DDC-23F6-4F3A-92B9-075875BF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1EB73-0B48-4CD5-8569-8FEDC6D7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08E3-1E84-4E0D-89C1-9BF562564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99D-B944-4476-8E64-211CBA54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50C8-BDB1-4AF3-8A64-55ECF5BAD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37531733"/>
              </p:ext>
            </p:extLst>
          </p:nvPr>
        </p:nvGraphicFramePr>
        <p:xfrm>
          <a:off x="1982818" y="1388328"/>
          <a:ext cx="8226365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3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2</cp:revision>
  <dcterms:created xsi:type="dcterms:W3CDTF">2020-09-24T13:55:25Z</dcterms:created>
  <dcterms:modified xsi:type="dcterms:W3CDTF">2020-09-24T13:59:09Z</dcterms:modified>
</cp:coreProperties>
</file>