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6004-5E0B-D829-F10B-56F7F027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EFD0E-D54F-1FD5-4465-CD29EA24E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C4A63-24FB-C15C-CC9E-DB6841ED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9C55-B3DF-49BE-A2A2-BF43F074C981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3BB1-A9B5-A8E7-A993-3851914B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7D890-C845-7E3A-0252-0C274D19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9A55-B245-4415-8410-EB06F396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2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183E-2D27-6E4B-7E46-AEA9ED99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72A14-F0FA-1548-35AA-79F03969C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6222-3915-7092-2B4C-218F0102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9C55-B3DF-49BE-A2A2-BF43F074C981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8A64-87DC-7BC0-08D5-6F9BC4E6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491E-1048-19A8-CCF6-A34A955A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9A55-B245-4415-8410-EB06F396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0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0B774-FAC0-7BBA-11C2-BA1B6FC20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E7D81-7685-C068-4783-16D4A6027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257B4-4C76-685D-E4FF-A322B22F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9C55-B3DF-49BE-A2A2-BF43F074C981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B7A8-7A72-9BF0-9765-09CB7B45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A1F91-022C-AE32-0C73-EEC3D0EB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9A55-B245-4415-8410-EB06F396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0FD9-CF6F-076A-564B-16526F18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91E0-DAE1-12AE-2B9A-B3712626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54A4-9453-611A-531C-057E3CD4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9C55-B3DF-49BE-A2A2-BF43F074C981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D3995-A1D1-D414-AC36-A1BD36F5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BFFB-CED5-2DFA-0177-4088C950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9A55-B245-4415-8410-EB06F396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54AA-88D1-FD89-A0D5-07DAC132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8B901-7108-C09F-BF19-FF55E68E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0C381-2368-00C1-4A47-0CD454C1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9C55-B3DF-49BE-A2A2-BF43F074C981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BE4B0-8CE9-DF5D-2208-CB511823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9E4A-C627-21C0-8A2B-4D4A2139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9A55-B245-4415-8410-EB06F396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2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7D2D-970F-EF10-2F30-D02E46E1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1D13C-F36B-0627-1E24-49651B932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52B81-0289-0065-EE0A-AADBBE1E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93AE3-2BA2-EDBA-1891-07BC77E0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9C55-B3DF-49BE-A2A2-BF43F074C981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1B66-8007-1608-3E96-7848FBF3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5CD8C-94B0-5531-83D0-480E1F40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9A55-B245-4415-8410-EB06F396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1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915F-CB7E-0ED7-1767-9DDBFD40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2EBCD-748D-C02A-8353-070893DDE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82212-B326-8D23-4930-A82EF0EB4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D2303-1D04-D4A0-8AD1-6EB80FB3A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0C3E0-9E39-71E6-C6A5-2394CD306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030AD-E769-AD43-21E4-E31FE53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9C55-B3DF-49BE-A2A2-BF43F074C981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1D667-8099-5737-3036-4283128F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E0631-13F5-E596-7CDC-310D3CD3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9A55-B245-4415-8410-EB06F396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3D40-0547-7A6B-C711-88E2D72E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75802-8956-3F50-E9C7-02702402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9C55-B3DF-49BE-A2A2-BF43F074C981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401D8-5DBD-F940-31FC-BB1D40C9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12C53-7E20-BC25-F3A4-89F115CC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9A55-B245-4415-8410-EB06F396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3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F7CB1-271C-EA35-C8A3-BC6C93E4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9C55-B3DF-49BE-A2A2-BF43F074C981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030E9-2423-824B-D1F5-28C45FE1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B4F68-B3CB-2E81-849D-03F59A0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9A55-B245-4415-8410-EB06F396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7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B3B3-8F85-F3D5-6252-AD6D93F7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F05B-8D4F-C298-81FA-D9DAA5B9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C49E9-7C48-8B54-3878-A09CC8AB5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18391-1E30-1826-50FA-29920739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9C55-B3DF-49BE-A2A2-BF43F074C981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96F88-794E-82AB-408E-01458CE6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AE518-B587-13BC-897E-AC877BDB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9A55-B245-4415-8410-EB06F396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3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59FE-9BB0-A56F-ED63-5C0DBB29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57A85-845F-6DC2-9321-D457DA244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D84F6-35AE-42C3-1069-1FA6CB357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78F9E-ACE0-862E-C12A-9D5BDD92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9C55-B3DF-49BE-A2A2-BF43F074C981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8BEF-F617-881E-7DE7-C2A1230A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3BF26-2585-6608-807B-A6BD9FFE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9A55-B245-4415-8410-EB06F396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221C7-E939-D739-341F-8E9CE0A0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11E70-4C76-957C-E039-7A57583F6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2B1C6-E97F-7D10-5EB9-7979E83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B9C55-B3DF-49BE-A2A2-BF43F074C981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29489-542D-0111-F4FB-9640FB58F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A4A06-973E-135F-1655-B9BD377FF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69A55-B245-4415-8410-EB06F396B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9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38B02-1658-1349-A040-2B01C267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364" y="2817004"/>
            <a:ext cx="2855272" cy="122399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hu-HU" dirty="0"/>
              <a:t>HELLO</a:t>
            </a:r>
            <a:br>
              <a:rPr lang="hu-HU" dirty="0"/>
            </a:br>
            <a:r>
              <a:rPr lang="hu-HU" dirty="0"/>
              <a:t>LIBREOFFICE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5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created xsi:type="dcterms:W3CDTF">2024-06-27T09:09:06Z</dcterms:created>
  <dcterms:modified xsi:type="dcterms:W3CDTF">2024-06-27T09:10:36Z</dcterms:modified>
</cp:coreProperties>
</file>