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D041-B61A-4C55-BFF8-EF3E4CFB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5DD8-AB4D-441B-8A78-2DB6FE94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4D79-ECCD-46EE-B4EB-78389E24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D51B-D33E-4F80-9AB1-72E7D0C660B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9E65D-09DB-477C-84BD-F9F03A19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F42A1-6344-4B9A-9E96-A9950AFF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AB57-212C-4530-A645-CB9D10AE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21D0B-062E-427C-8A85-04C55445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CF2A6-288A-4F4E-8D5A-4F3275057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A1515-94C5-4B00-ABF9-89020A712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3D51B-D33E-4F80-9AB1-72E7D0C660B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E2A7-C5B8-4ACF-9212-FEFE4E910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47D15-8C91-4F38-B578-2865218F1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AB57-212C-4530-A645-CB9D10AE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4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D4FD6A0-78E9-4029-8490-5716B788A5F1}"/>
              </a:ext>
            </a:extLst>
          </p:cNvPr>
          <p:cNvSpPr/>
          <p:nvPr/>
        </p:nvSpPr>
        <p:spPr>
          <a:xfrm>
            <a:off x="886265" y="696350"/>
            <a:ext cx="1139483" cy="886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7671316A-7A5E-4F52-A0AC-C08B54302739}"/>
              </a:ext>
            </a:extLst>
          </p:cNvPr>
          <p:cNvSpPr/>
          <p:nvPr/>
        </p:nvSpPr>
        <p:spPr>
          <a:xfrm>
            <a:off x="2220351" y="696350"/>
            <a:ext cx="1139483" cy="886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345C8D2-2981-4D83-A9F4-4E5BB0C39947}"/>
              </a:ext>
            </a:extLst>
          </p:cNvPr>
          <p:cNvSpPr/>
          <p:nvPr/>
        </p:nvSpPr>
        <p:spPr>
          <a:xfrm>
            <a:off x="3554437" y="696350"/>
            <a:ext cx="1139483" cy="886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C0B9A0D-B427-4C92-92C3-954EDF9A61EE}"/>
              </a:ext>
            </a:extLst>
          </p:cNvPr>
          <p:cNvSpPr/>
          <p:nvPr/>
        </p:nvSpPr>
        <p:spPr>
          <a:xfrm>
            <a:off x="4888523" y="696350"/>
            <a:ext cx="1139483" cy="886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Right 18">
            <a:hlinkClick r:id="rId2" action="ppaction://hlinksldjump"/>
            <a:extLst>
              <a:ext uri="{FF2B5EF4-FFF2-40B4-BE49-F238E27FC236}">
                <a16:creationId xmlns:a16="http://schemas.microsoft.com/office/drawing/2014/main" id="{31F48894-FD0F-4CD9-9540-BC574983376C}"/>
              </a:ext>
            </a:extLst>
          </p:cNvPr>
          <p:cNvSpPr/>
          <p:nvPr/>
        </p:nvSpPr>
        <p:spPr>
          <a:xfrm>
            <a:off x="6222609" y="696350"/>
            <a:ext cx="1139483" cy="886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B7CCD00-F0E1-4A04-A7BA-B4E4C9ED4C2F}"/>
              </a:ext>
            </a:extLst>
          </p:cNvPr>
          <p:cNvSpPr/>
          <p:nvPr/>
        </p:nvSpPr>
        <p:spPr>
          <a:xfrm>
            <a:off x="7556695" y="696350"/>
            <a:ext cx="1139483" cy="886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Right 20">
            <a:hlinkClick r:id="rId3"/>
            <a:extLst>
              <a:ext uri="{FF2B5EF4-FFF2-40B4-BE49-F238E27FC236}">
                <a16:creationId xmlns:a16="http://schemas.microsoft.com/office/drawing/2014/main" id="{BE0456DC-4936-4F62-86CA-20B6396143F0}"/>
              </a:ext>
            </a:extLst>
          </p:cNvPr>
          <p:cNvSpPr/>
          <p:nvPr/>
        </p:nvSpPr>
        <p:spPr>
          <a:xfrm>
            <a:off x="8890781" y="696350"/>
            <a:ext cx="1139483" cy="886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7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9CBD-90AB-455C-B4B4-6334AE06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Second</a:t>
            </a:r>
            <a:r>
              <a:rPr lang="hu-HU" dirty="0"/>
              <a:t> </a:t>
            </a:r>
            <a:r>
              <a:rPr lang="hu-HU" dirty="0" err="1"/>
              <a:t>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5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Second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fejleszto</dc:creator>
  <cp:lastModifiedBy>fejleszto</cp:lastModifiedBy>
  <cp:revision>10</cp:revision>
  <dcterms:created xsi:type="dcterms:W3CDTF">2021-09-25T15:00:33Z</dcterms:created>
  <dcterms:modified xsi:type="dcterms:W3CDTF">2021-09-25T16:26:17Z</dcterms:modified>
</cp:coreProperties>
</file>