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Firstline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 smtClean="0"/>
              <a:t>Secondline</a:t>
            </a:r>
          </a:p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 dirty="0" smtClean="0"/>
              <a:t>Thirdline</a:t>
            </a:r>
            <a:endParaRPr lang="de-DE" sz="1200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ohne pre-rendering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ohne pre-loading</c:v>
                </c:pt>
                <c:pt idx="1">
                  <c:v>mit pre-loading</c:v>
                </c:pt>
              </c:strCache>
            </c:strRef>
          </c:cat>
          <c:val>
            <c:numRef>
              <c:f>Tabelle1!$B$2:$B$3</c:f>
              <c:numCache>
                <c:formatCode>#,##0</c:formatCode>
                <c:ptCount val="2"/>
                <c:pt idx="0">
                  <c:v>2600</c:v>
                </c:pt>
                <c:pt idx="1">
                  <c:v>1700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2234416"/>
        <c:axId val="242232848"/>
      </c:barChart>
      <c:catAx>
        <c:axId val="24223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232848"/>
        <c:crosses val="autoZero"/>
        <c:auto val="1"/>
        <c:lblAlgn val="ctr"/>
        <c:lblOffset val="100"/>
        <c:noMultiLvlLbl val="0"/>
      </c:catAx>
      <c:valAx>
        <c:axId val="24223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23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6FD3-989B-44BA-B314-E23C1972555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78D-FECA-47E8-85CF-F509164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6FD3-989B-44BA-B314-E23C1972555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78D-FECA-47E8-85CF-F509164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6FD3-989B-44BA-B314-E23C1972555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78D-FECA-47E8-85CF-F509164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6FD3-989B-44BA-B314-E23C1972555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78D-FECA-47E8-85CF-F509164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6FD3-989B-44BA-B314-E23C1972555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78D-FECA-47E8-85CF-F509164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6FD3-989B-44BA-B314-E23C1972555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78D-FECA-47E8-85CF-F509164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8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6FD3-989B-44BA-B314-E23C1972555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78D-FECA-47E8-85CF-F509164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6FD3-989B-44BA-B314-E23C1972555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78D-FECA-47E8-85CF-F509164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6FD3-989B-44BA-B314-E23C1972555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78D-FECA-47E8-85CF-F509164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6FD3-989B-44BA-B314-E23C1972555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78D-FECA-47E8-85CF-F509164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2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6FD3-989B-44BA-B314-E23C1972555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78D-FECA-47E8-85CF-F509164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4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6FD3-989B-44BA-B314-E23C1972555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D78D-FECA-47E8-85CF-F509164A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5"/>
          <p:cNvGraphicFramePr/>
          <p:nvPr>
            <p:extLst>
              <p:ext uri="{D42A27DB-BD31-4B8C-83A1-F6EECF244321}">
                <p14:modId xmlns:p14="http://schemas.microsoft.com/office/powerpoint/2010/main" val="1485190920"/>
              </p:ext>
            </p:extLst>
          </p:nvPr>
        </p:nvGraphicFramePr>
        <p:xfrm>
          <a:off x="2075532" y="512860"/>
          <a:ext cx="7128933" cy="5974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607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Melenchuk</dc:creator>
  <cp:lastModifiedBy>Vasily Melenchuk</cp:lastModifiedBy>
  <cp:revision>1</cp:revision>
  <dcterms:created xsi:type="dcterms:W3CDTF">2018-11-06T08:00:13Z</dcterms:created>
  <dcterms:modified xsi:type="dcterms:W3CDTF">2018-11-06T08:01:09Z</dcterms:modified>
</cp:coreProperties>
</file>