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85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79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áromszög 14">
            <a:extLst>
              <a:ext uri="{FF2B5EF4-FFF2-40B4-BE49-F238E27FC236}">
                <a16:creationId xmlns:a16="http://schemas.microsoft.com/office/drawing/2014/main" id="{3D896C8C-2BBF-9790-32D3-028ED0EB37FE}"/>
              </a:ext>
            </a:extLst>
          </p:cNvPr>
          <p:cNvSpPr/>
          <p:nvPr/>
        </p:nvSpPr>
        <p:spPr>
          <a:xfrm>
            <a:off x="2344614" y="772886"/>
            <a:ext cx="2656114" cy="26561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atszög 2">
            <a:extLst>
              <a:ext uri="{FF2B5EF4-FFF2-40B4-BE49-F238E27FC236}">
                <a16:creationId xmlns:a16="http://schemas.microsoft.com/office/drawing/2014/main" id="{2080F4EB-AA10-C598-CD93-8DFA479C0B47}"/>
              </a:ext>
            </a:extLst>
          </p:cNvPr>
          <p:cNvSpPr/>
          <p:nvPr/>
        </p:nvSpPr>
        <p:spPr>
          <a:xfrm>
            <a:off x="7061981" y="4062047"/>
            <a:ext cx="2110154" cy="19554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34574A6-CECF-E30D-AC9F-CE940D3EA21A}"/>
              </a:ext>
            </a:extLst>
          </p:cNvPr>
          <p:cNvCxnSpPr>
            <a:stCxn id="15" idx="5"/>
            <a:endCxn id="3" idx="4"/>
          </p:cNvCxnSpPr>
          <p:nvPr/>
        </p:nvCxnSpPr>
        <p:spPr>
          <a:xfrm>
            <a:off x="4336700" y="2100943"/>
            <a:ext cx="3214133" cy="196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6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fejleszto</dc:creator>
  <cp:lastModifiedBy>fejleszto</cp:lastModifiedBy>
  <cp:revision>12</cp:revision>
  <dcterms:created xsi:type="dcterms:W3CDTF">2022-06-07T15:16:37Z</dcterms:created>
  <dcterms:modified xsi:type="dcterms:W3CDTF">2022-06-08T14:41:39Z</dcterms:modified>
</cp:coreProperties>
</file>