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customXml/itemProps4.xml" ContentType="application/vnd.openxmlformats-officedocument.customXml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0" r:id="rId5"/>
  </p:sldMasterIdLst>
  <p:notesMasterIdLst>
    <p:notesMasterId r:id="rId7"/>
  </p:notesMasterIdLst>
  <p:handoutMasterIdLst>
    <p:handoutMasterId r:id="rId8"/>
  </p:handoutMasterIdLst>
  <p:sldIdLst>
    <p:sldId id="1372" r:id="rId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Keynote" id="{3D6BDF88-6574-404F-A1BF-0BF4F589760E}">
          <p14:sldIdLst>
            <p14:sldId id="1372"/>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85393"/>
    <a:srgbClr val="8E6AAA"/>
    <a:srgbClr val="9B4F96"/>
    <a:srgbClr val="DCDCD0"/>
    <a:srgbClr val="DCD9CD"/>
    <a:srgbClr val="505050"/>
    <a:srgbClr val="80599D"/>
    <a:srgbClr val="000000"/>
    <a:srgbClr val="8E6A78"/>
    <a:srgbClr val="D2D2D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3" autoAdjust="0"/>
    <p:restoredTop sz="95232" autoAdjust="0"/>
  </p:normalViewPr>
  <p:slideViewPr>
    <p:cSldViewPr snapToObjects="1">
      <p:cViewPr varScale="1">
        <p:scale>
          <a:sx n="73" d="100"/>
          <a:sy n="73" d="100"/>
        </p:scale>
        <p:origin x="-408" y="-90"/>
      </p:cViewPr>
      <p:guideLst>
        <p:guide orient="horz" pos="2203"/>
        <p:guide pos="39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1312"/>
    </p:cViewPr>
  </p:sorterViewPr>
  <p:notesViewPr>
    <p:cSldViewPr snapToObjects="1" showGuides="1">
      <p:cViewPr varScale="1">
        <p:scale>
          <a:sx n="56" d="100"/>
          <a:sy n="56" d="100"/>
        </p:scale>
        <p:origin x="-2904"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pPr/>
              <a:t>3/6/2016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SharePoint Conference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pPr/>
              <a:t>3/6/2016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2" name="Group 1"/>
          <p:cNvGrpSpPr/>
          <p:nvPr userDrawn="1"/>
        </p:nvGrpSpPr>
        <p:grpSpPr bwMode="black">
          <a:xfrm>
            <a:off x="10823571" y="481013"/>
            <a:ext cx="1155699" cy="366713"/>
            <a:chOff x="10823571" y="481013"/>
            <a:chExt cx="1155699" cy="366713"/>
          </a:xfrm>
        </p:grpSpPr>
        <p:sp>
          <p:nvSpPr>
            <p:cNvPr id="3" name="Freeform 2"/>
            <p:cNvSpPr>
              <a:spLocks noEditPoints="1"/>
            </p:cNvSpPr>
            <p:nvPr/>
          </p:nvSpPr>
          <p:spPr bwMode="black">
            <a:xfrm>
              <a:off x="11237908" y="538163"/>
              <a:ext cx="741362" cy="239713"/>
            </a:xfrm>
            <a:custGeom>
              <a:avLst/>
              <a:gdLst>
                <a:gd name="T0" fmla="*/ 179 w 684"/>
                <a:gd name="T1" fmla="*/ 169 h 220"/>
                <a:gd name="T2" fmla="*/ 95 w 684"/>
                <a:gd name="T3" fmla="*/ 220 h 220"/>
                <a:gd name="T4" fmla="*/ 12 w 684"/>
                <a:gd name="T5" fmla="*/ 171 h 220"/>
                <a:gd name="T6" fmla="*/ 12 w 684"/>
                <a:gd name="T7" fmla="*/ 62 h 220"/>
                <a:gd name="T8" fmla="*/ 98 w 684"/>
                <a:gd name="T9" fmla="*/ 11 h 220"/>
                <a:gd name="T10" fmla="*/ 180 w 684"/>
                <a:gd name="T11" fmla="*/ 60 h 220"/>
                <a:gd name="T12" fmla="*/ 166 w 684"/>
                <a:gd name="T13" fmla="*/ 116 h 220"/>
                <a:gd name="T14" fmla="*/ 97 w 684"/>
                <a:gd name="T15" fmla="*/ 32 h 220"/>
                <a:gd name="T16" fmla="*/ 34 w 684"/>
                <a:gd name="T17" fmla="*/ 73 h 220"/>
                <a:gd name="T18" fmla="*/ 34 w 684"/>
                <a:gd name="T19" fmla="*/ 159 h 220"/>
                <a:gd name="T20" fmla="*/ 95 w 684"/>
                <a:gd name="T21" fmla="*/ 198 h 220"/>
                <a:gd name="T22" fmla="*/ 166 w 684"/>
                <a:gd name="T23" fmla="*/ 116 h 220"/>
                <a:gd name="T24" fmla="*/ 277 w 684"/>
                <a:gd name="T25" fmla="*/ 20 h 220"/>
                <a:gd name="T26" fmla="*/ 253 w 684"/>
                <a:gd name="T27" fmla="*/ 72 h 220"/>
                <a:gd name="T28" fmla="*/ 287 w 684"/>
                <a:gd name="T29" fmla="*/ 92 h 220"/>
                <a:gd name="T30" fmla="*/ 253 w 684"/>
                <a:gd name="T31" fmla="*/ 216 h 220"/>
                <a:gd name="T32" fmla="*/ 230 w 684"/>
                <a:gd name="T33" fmla="*/ 92 h 220"/>
                <a:gd name="T34" fmla="*/ 205 w 684"/>
                <a:gd name="T35" fmla="*/ 72 h 220"/>
                <a:gd name="T36" fmla="*/ 230 w 684"/>
                <a:gd name="T37" fmla="*/ 49 h 220"/>
                <a:gd name="T38" fmla="*/ 276 w 684"/>
                <a:gd name="T39" fmla="*/ 0 h 220"/>
                <a:gd name="T40" fmla="*/ 293 w 684"/>
                <a:gd name="T41" fmla="*/ 23 h 220"/>
                <a:gd name="T42" fmla="*/ 357 w 684"/>
                <a:gd name="T43" fmla="*/ 20 h 220"/>
                <a:gd name="T44" fmla="*/ 333 w 684"/>
                <a:gd name="T45" fmla="*/ 72 h 220"/>
                <a:gd name="T46" fmla="*/ 366 w 684"/>
                <a:gd name="T47" fmla="*/ 92 h 220"/>
                <a:gd name="T48" fmla="*/ 333 w 684"/>
                <a:gd name="T49" fmla="*/ 216 h 220"/>
                <a:gd name="T50" fmla="*/ 309 w 684"/>
                <a:gd name="T51" fmla="*/ 92 h 220"/>
                <a:gd name="T52" fmla="*/ 285 w 684"/>
                <a:gd name="T53" fmla="*/ 72 h 220"/>
                <a:gd name="T54" fmla="*/ 309 w 684"/>
                <a:gd name="T55" fmla="*/ 49 h 220"/>
                <a:gd name="T56" fmla="*/ 355 w 684"/>
                <a:gd name="T57" fmla="*/ 0 h 220"/>
                <a:gd name="T58" fmla="*/ 372 w 684"/>
                <a:gd name="T59" fmla="*/ 23 h 220"/>
                <a:gd name="T60" fmla="*/ 410 w 684"/>
                <a:gd name="T61" fmla="*/ 31 h 220"/>
                <a:gd name="T62" fmla="*/ 389 w 684"/>
                <a:gd name="T63" fmla="*/ 32 h 220"/>
                <a:gd name="T64" fmla="*/ 389 w 684"/>
                <a:gd name="T65" fmla="*/ 10 h 220"/>
                <a:gd name="T66" fmla="*/ 410 w 684"/>
                <a:gd name="T67" fmla="*/ 10 h 220"/>
                <a:gd name="T68" fmla="*/ 411 w 684"/>
                <a:gd name="T69" fmla="*/ 216 h 220"/>
                <a:gd name="T70" fmla="*/ 388 w 684"/>
                <a:gd name="T71" fmla="*/ 72 h 220"/>
                <a:gd name="T72" fmla="*/ 411 w 684"/>
                <a:gd name="T73" fmla="*/ 216 h 220"/>
                <a:gd name="T74" fmla="*/ 503 w 684"/>
                <a:gd name="T75" fmla="*/ 220 h 220"/>
                <a:gd name="T76" fmla="*/ 443 w 684"/>
                <a:gd name="T77" fmla="*/ 185 h 220"/>
                <a:gd name="T78" fmla="*/ 455 w 684"/>
                <a:gd name="T79" fmla="*/ 90 h 220"/>
                <a:gd name="T80" fmla="*/ 543 w 684"/>
                <a:gd name="T81" fmla="*/ 76 h 220"/>
                <a:gd name="T82" fmla="*/ 508 w 684"/>
                <a:gd name="T83" fmla="*/ 88 h 220"/>
                <a:gd name="T84" fmla="*/ 458 w 684"/>
                <a:gd name="T85" fmla="*/ 146 h 220"/>
                <a:gd name="T86" fmla="*/ 507 w 684"/>
                <a:gd name="T87" fmla="*/ 200 h 220"/>
                <a:gd name="T88" fmla="*/ 542 w 684"/>
                <a:gd name="T89" fmla="*/ 210 h 220"/>
                <a:gd name="T90" fmla="*/ 582 w 684"/>
                <a:gd name="T91" fmla="*/ 150 h 220"/>
                <a:gd name="T92" fmla="*/ 629 w 684"/>
                <a:gd name="T93" fmla="*/ 200 h 220"/>
                <a:gd name="T94" fmla="*/ 674 w 684"/>
                <a:gd name="T95" fmla="*/ 206 h 220"/>
                <a:gd name="T96" fmla="*/ 576 w 684"/>
                <a:gd name="T97" fmla="*/ 200 h 220"/>
                <a:gd name="T98" fmla="*/ 567 w 684"/>
                <a:gd name="T99" fmla="*/ 106 h 220"/>
                <a:gd name="T100" fmla="*/ 625 w 684"/>
                <a:gd name="T101" fmla="*/ 69 h 220"/>
                <a:gd name="T102" fmla="*/ 684 w 684"/>
                <a:gd name="T103" fmla="*/ 138 h 220"/>
                <a:gd name="T104" fmla="*/ 660 w 684"/>
                <a:gd name="T105" fmla="*/ 130 h 220"/>
                <a:gd name="T106" fmla="*/ 624 w 684"/>
                <a:gd name="T107" fmla="*/ 88 h 220"/>
                <a:gd name="T108" fmla="*/ 583 w 684"/>
                <a:gd name="T109" fmla="*/ 13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4" h="220">
                  <a:moveTo>
                    <a:pt x="191" y="113"/>
                  </a:moveTo>
                  <a:cubicBezTo>
                    <a:pt x="191" y="134"/>
                    <a:pt x="187" y="153"/>
                    <a:pt x="179" y="169"/>
                  </a:cubicBezTo>
                  <a:cubicBezTo>
                    <a:pt x="172" y="186"/>
                    <a:pt x="160" y="198"/>
                    <a:pt x="146" y="207"/>
                  </a:cubicBezTo>
                  <a:cubicBezTo>
                    <a:pt x="131" y="215"/>
                    <a:pt x="114" y="220"/>
                    <a:pt x="95" y="220"/>
                  </a:cubicBezTo>
                  <a:cubicBezTo>
                    <a:pt x="77" y="220"/>
                    <a:pt x="60" y="216"/>
                    <a:pt x="46" y="207"/>
                  </a:cubicBezTo>
                  <a:cubicBezTo>
                    <a:pt x="31" y="199"/>
                    <a:pt x="20" y="187"/>
                    <a:pt x="12" y="171"/>
                  </a:cubicBezTo>
                  <a:cubicBezTo>
                    <a:pt x="4" y="155"/>
                    <a:pt x="0" y="138"/>
                    <a:pt x="0" y="118"/>
                  </a:cubicBezTo>
                  <a:cubicBezTo>
                    <a:pt x="0" y="97"/>
                    <a:pt x="4" y="78"/>
                    <a:pt x="12" y="62"/>
                  </a:cubicBezTo>
                  <a:cubicBezTo>
                    <a:pt x="20" y="45"/>
                    <a:pt x="32" y="33"/>
                    <a:pt x="47" y="24"/>
                  </a:cubicBezTo>
                  <a:cubicBezTo>
                    <a:pt x="62" y="16"/>
                    <a:pt x="79" y="11"/>
                    <a:pt x="98" y="11"/>
                  </a:cubicBezTo>
                  <a:cubicBezTo>
                    <a:pt x="116" y="11"/>
                    <a:pt x="132" y="15"/>
                    <a:pt x="147" y="24"/>
                  </a:cubicBezTo>
                  <a:cubicBezTo>
                    <a:pt x="161" y="33"/>
                    <a:pt x="172" y="45"/>
                    <a:pt x="180" y="60"/>
                  </a:cubicBezTo>
                  <a:cubicBezTo>
                    <a:pt x="187" y="75"/>
                    <a:pt x="191" y="93"/>
                    <a:pt x="191" y="113"/>
                  </a:cubicBezTo>
                  <a:close/>
                  <a:moveTo>
                    <a:pt x="166" y="116"/>
                  </a:moveTo>
                  <a:cubicBezTo>
                    <a:pt x="166" y="90"/>
                    <a:pt x="160" y="69"/>
                    <a:pt x="148" y="55"/>
                  </a:cubicBezTo>
                  <a:cubicBezTo>
                    <a:pt x="136" y="40"/>
                    <a:pt x="119" y="32"/>
                    <a:pt x="97" y="32"/>
                  </a:cubicBezTo>
                  <a:cubicBezTo>
                    <a:pt x="83" y="32"/>
                    <a:pt x="71" y="36"/>
                    <a:pt x="60" y="43"/>
                  </a:cubicBezTo>
                  <a:cubicBezTo>
                    <a:pt x="49" y="50"/>
                    <a:pt x="40" y="60"/>
                    <a:pt x="34" y="73"/>
                  </a:cubicBezTo>
                  <a:cubicBezTo>
                    <a:pt x="28" y="86"/>
                    <a:pt x="25" y="100"/>
                    <a:pt x="25" y="116"/>
                  </a:cubicBezTo>
                  <a:cubicBezTo>
                    <a:pt x="25" y="132"/>
                    <a:pt x="28" y="146"/>
                    <a:pt x="34" y="159"/>
                  </a:cubicBezTo>
                  <a:cubicBezTo>
                    <a:pt x="40" y="171"/>
                    <a:pt x="48" y="181"/>
                    <a:pt x="59" y="188"/>
                  </a:cubicBezTo>
                  <a:cubicBezTo>
                    <a:pt x="69" y="195"/>
                    <a:pt x="81" y="198"/>
                    <a:pt x="95" y="198"/>
                  </a:cubicBezTo>
                  <a:cubicBezTo>
                    <a:pt x="117" y="198"/>
                    <a:pt x="135" y="191"/>
                    <a:pt x="147" y="176"/>
                  </a:cubicBezTo>
                  <a:cubicBezTo>
                    <a:pt x="160" y="162"/>
                    <a:pt x="166" y="142"/>
                    <a:pt x="166" y="116"/>
                  </a:cubicBezTo>
                  <a:close/>
                  <a:moveTo>
                    <a:pt x="293" y="23"/>
                  </a:moveTo>
                  <a:cubicBezTo>
                    <a:pt x="288" y="21"/>
                    <a:pt x="283" y="20"/>
                    <a:pt x="277" y="20"/>
                  </a:cubicBezTo>
                  <a:cubicBezTo>
                    <a:pt x="261" y="20"/>
                    <a:pt x="253" y="30"/>
                    <a:pt x="253" y="50"/>
                  </a:cubicBezTo>
                  <a:cubicBezTo>
                    <a:pt x="253" y="72"/>
                    <a:pt x="253" y="72"/>
                    <a:pt x="253" y="72"/>
                  </a:cubicBezTo>
                  <a:cubicBezTo>
                    <a:pt x="287" y="72"/>
                    <a:pt x="287" y="72"/>
                    <a:pt x="287" y="72"/>
                  </a:cubicBezTo>
                  <a:cubicBezTo>
                    <a:pt x="287" y="92"/>
                    <a:pt x="287" y="92"/>
                    <a:pt x="287" y="92"/>
                  </a:cubicBezTo>
                  <a:cubicBezTo>
                    <a:pt x="253" y="92"/>
                    <a:pt x="253" y="92"/>
                    <a:pt x="253" y="92"/>
                  </a:cubicBezTo>
                  <a:cubicBezTo>
                    <a:pt x="253" y="216"/>
                    <a:pt x="253" y="216"/>
                    <a:pt x="253" y="216"/>
                  </a:cubicBezTo>
                  <a:cubicBezTo>
                    <a:pt x="230" y="216"/>
                    <a:pt x="230" y="216"/>
                    <a:pt x="230" y="216"/>
                  </a:cubicBezTo>
                  <a:cubicBezTo>
                    <a:pt x="230" y="92"/>
                    <a:pt x="230" y="92"/>
                    <a:pt x="230" y="92"/>
                  </a:cubicBezTo>
                  <a:cubicBezTo>
                    <a:pt x="205" y="92"/>
                    <a:pt x="205" y="92"/>
                    <a:pt x="205" y="92"/>
                  </a:cubicBezTo>
                  <a:cubicBezTo>
                    <a:pt x="205" y="72"/>
                    <a:pt x="205" y="72"/>
                    <a:pt x="205" y="72"/>
                  </a:cubicBezTo>
                  <a:cubicBezTo>
                    <a:pt x="230" y="72"/>
                    <a:pt x="230" y="72"/>
                    <a:pt x="230" y="72"/>
                  </a:cubicBezTo>
                  <a:cubicBezTo>
                    <a:pt x="230" y="49"/>
                    <a:pt x="230" y="49"/>
                    <a:pt x="230" y="49"/>
                  </a:cubicBezTo>
                  <a:cubicBezTo>
                    <a:pt x="230" y="34"/>
                    <a:pt x="234" y="22"/>
                    <a:pt x="243" y="13"/>
                  </a:cubicBezTo>
                  <a:cubicBezTo>
                    <a:pt x="252" y="4"/>
                    <a:pt x="262" y="0"/>
                    <a:pt x="276" y="0"/>
                  </a:cubicBezTo>
                  <a:cubicBezTo>
                    <a:pt x="283" y="0"/>
                    <a:pt x="288" y="1"/>
                    <a:pt x="293" y="2"/>
                  </a:cubicBezTo>
                  <a:lnTo>
                    <a:pt x="293" y="23"/>
                  </a:lnTo>
                  <a:close/>
                  <a:moveTo>
                    <a:pt x="372" y="23"/>
                  </a:moveTo>
                  <a:cubicBezTo>
                    <a:pt x="368" y="21"/>
                    <a:pt x="362" y="20"/>
                    <a:pt x="357" y="20"/>
                  </a:cubicBezTo>
                  <a:cubicBezTo>
                    <a:pt x="341" y="20"/>
                    <a:pt x="333" y="30"/>
                    <a:pt x="333" y="50"/>
                  </a:cubicBezTo>
                  <a:cubicBezTo>
                    <a:pt x="333" y="72"/>
                    <a:pt x="333" y="72"/>
                    <a:pt x="333" y="72"/>
                  </a:cubicBezTo>
                  <a:cubicBezTo>
                    <a:pt x="366" y="72"/>
                    <a:pt x="366" y="72"/>
                    <a:pt x="366" y="72"/>
                  </a:cubicBezTo>
                  <a:cubicBezTo>
                    <a:pt x="366" y="92"/>
                    <a:pt x="366" y="92"/>
                    <a:pt x="366" y="92"/>
                  </a:cubicBezTo>
                  <a:cubicBezTo>
                    <a:pt x="333" y="92"/>
                    <a:pt x="333" y="92"/>
                    <a:pt x="333" y="92"/>
                  </a:cubicBezTo>
                  <a:cubicBezTo>
                    <a:pt x="333" y="216"/>
                    <a:pt x="333" y="216"/>
                    <a:pt x="333" y="216"/>
                  </a:cubicBezTo>
                  <a:cubicBezTo>
                    <a:pt x="309" y="216"/>
                    <a:pt x="309" y="216"/>
                    <a:pt x="309" y="216"/>
                  </a:cubicBezTo>
                  <a:cubicBezTo>
                    <a:pt x="309" y="92"/>
                    <a:pt x="309" y="92"/>
                    <a:pt x="309" y="92"/>
                  </a:cubicBezTo>
                  <a:cubicBezTo>
                    <a:pt x="285" y="92"/>
                    <a:pt x="285" y="92"/>
                    <a:pt x="285" y="92"/>
                  </a:cubicBezTo>
                  <a:cubicBezTo>
                    <a:pt x="285" y="72"/>
                    <a:pt x="285" y="72"/>
                    <a:pt x="285" y="72"/>
                  </a:cubicBezTo>
                  <a:cubicBezTo>
                    <a:pt x="309" y="72"/>
                    <a:pt x="309" y="72"/>
                    <a:pt x="309" y="72"/>
                  </a:cubicBezTo>
                  <a:cubicBezTo>
                    <a:pt x="309" y="49"/>
                    <a:pt x="309" y="49"/>
                    <a:pt x="309" y="49"/>
                  </a:cubicBezTo>
                  <a:cubicBezTo>
                    <a:pt x="309" y="34"/>
                    <a:pt x="314" y="22"/>
                    <a:pt x="322" y="13"/>
                  </a:cubicBezTo>
                  <a:cubicBezTo>
                    <a:pt x="331" y="4"/>
                    <a:pt x="342" y="0"/>
                    <a:pt x="355" y="0"/>
                  </a:cubicBezTo>
                  <a:cubicBezTo>
                    <a:pt x="362" y="0"/>
                    <a:pt x="368" y="1"/>
                    <a:pt x="372" y="2"/>
                  </a:cubicBezTo>
                  <a:lnTo>
                    <a:pt x="372" y="23"/>
                  </a:lnTo>
                  <a:close/>
                  <a:moveTo>
                    <a:pt x="415" y="21"/>
                  </a:moveTo>
                  <a:cubicBezTo>
                    <a:pt x="415" y="25"/>
                    <a:pt x="413" y="29"/>
                    <a:pt x="410" y="31"/>
                  </a:cubicBezTo>
                  <a:cubicBezTo>
                    <a:pt x="407" y="34"/>
                    <a:pt x="403" y="36"/>
                    <a:pt x="399" y="36"/>
                  </a:cubicBezTo>
                  <a:cubicBezTo>
                    <a:pt x="395" y="36"/>
                    <a:pt x="392" y="34"/>
                    <a:pt x="389" y="32"/>
                  </a:cubicBezTo>
                  <a:cubicBezTo>
                    <a:pt x="386" y="29"/>
                    <a:pt x="384" y="25"/>
                    <a:pt x="384" y="21"/>
                  </a:cubicBezTo>
                  <a:cubicBezTo>
                    <a:pt x="384" y="17"/>
                    <a:pt x="386" y="13"/>
                    <a:pt x="389" y="10"/>
                  </a:cubicBezTo>
                  <a:cubicBezTo>
                    <a:pt x="391" y="7"/>
                    <a:pt x="395" y="6"/>
                    <a:pt x="399" y="6"/>
                  </a:cubicBezTo>
                  <a:cubicBezTo>
                    <a:pt x="404" y="6"/>
                    <a:pt x="407" y="7"/>
                    <a:pt x="410" y="10"/>
                  </a:cubicBezTo>
                  <a:cubicBezTo>
                    <a:pt x="413" y="13"/>
                    <a:pt x="415" y="17"/>
                    <a:pt x="415" y="21"/>
                  </a:cubicBezTo>
                  <a:close/>
                  <a:moveTo>
                    <a:pt x="411" y="216"/>
                  </a:moveTo>
                  <a:cubicBezTo>
                    <a:pt x="388" y="216"/>
                    <a:pt x="388" y="216"/>
                    <a:pt x="388" y="216"/>
                  </a:cubicBezTo>
                  <a:cubicBezTo>
                    <a:pt x="388" y="72"/>
                    <a:pt x="388" y="72"/>
                    <a:pt x="388" y="72"/>
                  </a:cubicBezTo>
                  <a:cubicBezTo>
                    <a:pt x="411" y="72"/>
                    <a:pt x="411" y="72"/>
                    <a:pt x="411" y="72"/>
                  </a:cubicBezTo>
                  <a:lnTo>
                    <a:pt x="411" y="216"/>
                  </a:lnTo>
                  <a:close/>
                  <a:moveTo>
                    <a:pt x="542" y="210"/>
                  </a:moveTo>
                  <a:cubicBezTo>
                    <a:pt x="531" y="216"/>
                    <a:pt x="518" y="220"/>
                    <a:pt x="503" y="220"/>
                  </a:cubicBezTo>
                  <a:cubicBezTo>
                    <a:pt x="490" y="220"/>
                    <a:pt x="478" y="217"/>
                    <a:pt x="467" y="211"/>
                  </a:cubicBezTo>
                  <a:cubicBezTo>
                    <a:pt x="457" y="205"/>
                    <a:pt x="449" y="196"/>
                    <a:pt x="443" y="185"/>
                  </a:cubicBezTo>
                  <a:cubicBezTo>
                    <a:pt x="437" y="174"/>
                    <a:pt x="434" y="162"/>
                    <a:pt x="434" y="148"/>
                  </a:cubicBezTo>
                  <a:cubicBezTo>
                    <a:pt x="434" y="124"/>
                    <a:pt x="441" y="105"/>
                    <a:pt x="455" y="90"/>
                  </a:cubicBezTo>
                  <a:cubicBezTo>
                    <a:pt x="468" y="76"/>
                    <a:pt x="487" y="69"/>
                    <a:pt x="509" y="69"/>
                  </a:cubicBezTo>
                  <a:cubicBezTo>
                    <a:pt x="522" y="69"/>
                    <a:pt x="533" y="71"/>
                    <a:pt x="543" y="76"/>
                  </a:cubicBezTo>
                  <a:cubicBezTo>
                    <a:pt x="543" y="100"/>
                    <a:pt x="543" y="100"/>
                    <a:pt x="543" y="100"/>
                  </a:cubicBezTo>
                  <a:cubicBezTo>
                    <a:pt x="532" y="92"/>
                    <a:pt x="520" y="88"/>
                    <a:pt x="508" y="88"/>
                  </a:cubicBezTo>
                  <a:cubicBezTo>
                    <a:pt x="493" y="88"/>
                    <a:pt x="481" y="94"/>
                    <a:pt x="472" y="104"/>
                  </a:cubicBezTo>
                  <a:cubicBezTo>
                    <a:pt x="463" y="115"/>
                    <a:pt x="458" y="129"/>
                    <a:pt x="458" y="146"/>
                  </a:cubicBezTo>
                  <a:cubicBezTo>
                    <a:pt x="458" y="162"/>
                    <a:pt x="462" y="176"/>
                    <a:pt x="471" y="185"/>
                  </a:cubicBezTo>
                  <a:cubicBezTo>
                    <a:pt x="480" y="195"/>
                    <a:pt x="492" y="200"/>
                    <a:pt x="507" y="200"/>
                  </a:cubicBezTo>
                  <a:cubicBezTo>
                    <a:pt x="519" y="200"/>
                    <a:pt x="531" y="196"/>
                    <a:pt x="542" y="188"/>
                  </a:cubicBezTo>
                  <a:lnTo>
                    <a:pt x="542" y="210"/>
                  </a:lnTo>
                  <a:close/>
                  <a:moveTo>
                    <a:pt x="684" y="150"/>
                  </a:moveTo>
                  <a:cubicBezTo>
                    <a:pt x="582" y="150"/>
                    <a:pt x="582" y="150"/>
                    <a:pt x="582" y="150"/>
                  </a:cubicBezTo>
                  <a:cubicBezTo>
                    <a:pt x="583" y="166"/>
                    <a:pt x="587" y="179"/>
                    <a:pt x="595" y="187"/>
                  </a:cubicBezTo>
                  <a:cubicBezTo>
                    <a:pt x="603" y="196"/>
                    <a:pt x="615" y="200"/>
                    <a:pt x="629" y="200"/>
                  </a:cubicBezTo>
                  <a:cubicBezTo>
                    <a:pt x="646" y="200"/>
                    <a:pt x="660" y="195"/>
                    <a:pt x="674" y="184"/>
                  </a:cubicBezTo>
                  <a:cubicBezTo>
                    <a:pt x="674" y="206"/>
                    <a:pt x="674" y="206"/>
                    <a:pt x="674" y="206"/>
                  </a:cubicBezTo>
                  <a:cubicBezTo>
                    <a:pt x="661" y="215"/>
                    <a:pt x="645" y="220"/>
                    <a:pt x="624" y="220"/>
                  </a:cubicBezTo>
                  <a:cubicBezTo>
                    <a:pt x="603" y="220"/>
                    <a:pt x="587" y="213"/>
                    <a:pt x="576" y="200"/>
                  </a:cubicBezTo>
                  <a:cubicBezTo>
                    <a:pt x="564" y="187"/>
                    <a:pt x="558" y="168"/>
                    <a:pt x="558" y="145"/>
                  </a:cubicBezTo>
                  <a:cubicBezTo>
                    <a:pt x="558" y="131"/>
                    <a:pt x="561" y="118"/>
                    <a:pt x="567" y="106"/>
                  </a:cubicBezTo>
                  <a:cubicBezTo>
                    <a:pt x="573" y="94"/>
                    <a:pt x="581" y="85"/>
                    <a:pt x="591" y="78"/>
                  </a:cubicBezTo>
                  <a:cubicBezTo>
                    <a:pt x="601" y="72"/>
                    <a:pt x="612" y="69"/>
                    <a:pt x="625" y="69"/>
                  </a:cubicBezTo>
                  <a:cubicBezTo>
                    <a:pt x="643" y="69"/>
                    <a:pt x="658" y="75"/>
                    <a:pt x="668" y="87"/>
                  </a:cubicBezTo>
                  <a:cubicBezTo>
                    <a:pt x="679" y="99"/>
                    <a:pt x="684" y="116"/>
                    <a:pt x="684" y="138"/>
                  </a:cubicBezTo>
                  <a:lnTo>
                    <a:pt x="684" y="150"/>
                  </a:lnTo>
                  <a:close/>
                  <a:moveTo>
                    <a:pt x="660" y="130"/>
                  </a:moveTo>
                  <a:cubicBezTo>
                    <a:pt x="660" y="117"/>
                    <a:pt x="657" y="107"/>
                    <a:pt x="651" y="99"/>
                  </a:cubicBezTo>
                  <a:cubicBezTo>
                    <a:pt x="644" y="92"/>
                    <a:pt x="636" y="88"/>
                    <a:pt x="624" y="88"/>
                  </a:cubicBezTo>
                  <a:cubicBezTo>
                    <a:pt x="614" y="88"/>
                    <a:pt x="604" y="92"/>
                    <a:pt x="597" y="100"/>
                  </a:cubicBezTo>
                  <a:cubicBezTo>
                    <a:pt x="589" y="108"/>
                    <a:pt x="585" y="118"/>
                    <a:pt x="583" y="130"/>
                  </a:cubicBezTo>
                  <a:lnTo>
                    <a:pt x="660" y="130"/>
                  </a:ln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 name="Freeform 3"/>
            <p:cNvSpPr>
              <a:spLocks/>
            </p:cNvSpPr>
            <p:nvPr/>
          </p:nvSpPr>
          <p:spPr bwMode="black">
            <a:xfrm>
              <a:off x="10823571" y="481013"/>
              <a:ext cx="304800" cy="366713"/>
            </a:xfrm>
            <a:custGeom>
              <a:avLst/>
              <a:gdLst>
                <a:gd name="T0" fmla="*/ 192 w 192"/>
                <a:gd name="T1" fmla="*/ 211 h 231"/>
                <a:gd name="T2" fmla="*/ 192 w 192"/>
                <a:gd name="T3" fmla="*/ 211 h 231"/>
                <a:gd name="T4" fmla="*/ 192 w 192"/>
                <a:gd name="T5" fmla="*/ 20 h 231"/>
                <a:gd name="T6" fmla="*/ 124 w 192"/>
                <a:gd name="T7" fmla="*/ 0 h 231"/>
                <a:gd name="T8" fmla="*/ 1 w 192"/>
                <a:gd name="T9" fmla="*/ 46 h 231"/>
                <a:gd name="T10" fmla="*/ 0 w 192"/>
                <a:gd name="T11" fmla="*/ 46 h 231"/>
                <a:gd name="T12" fmla="*/ 0 w 192"/>
                <a:gd name="T13" fmla="*/ 185 h 231"/>
                <a:gd name="T14" fmla="*/ 43 w 192"/>
                <a:gd name="T15" fmla="*/ 169 h 231"/>
                <a:gd name="T16" fmla="*/ 43 w 192"/>
                <a:gd name="T17" fmla="*/ 55 h 231"/>
                <a:gd name="T18" fmla="*/ 124 w 192"/>
                <a:gd name="T19" fmla="*/ 36 h 231"/>
                <a:gd name="T20" fmla="*/ 124 w 192"/>
                <a:gd name="T21" fmla="*/ 203 h 231"/>
                <a:gd name="T22" fmla="*/ 0 w 192"/>
                <a:gd name="T23" fmla="*/ 185 h 231"/>
                <a:gd name="T24" fmla="*/ 124 w 192"/>
                <a:gd name="T25" fmla="*/ 231 h 231"/>
                <a:gd name="T26" fmla="*/ 124 w 192"/>
                <a:gd name="T27" fmla="*/ 231 h 231"/>
                <a:gd name="T28" fmla="*/ 192 w 192"/>
                <a:gd name="T29" fmla="*/ 212 h 231"/>
                <a:gd name="T30" fmla="*/ 192 w 192"/>
                <a:gd name="T31" fmla="*/ 211 h 231"/>
                <a:gd name="T32" fmla="*/ 192 w 192"/>
                <a:gd name="T33" fmla="*/ 21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1">
                  <a:moveTo>
                    <a:pt x="192" y="211"/>
                  </a:moveTo>
                  <a:lnTo>
                    <a:pt x="192" y="211"/>
                  </a:lnTo>
                  <a:lnTo>
                    <a:pt x="192" y="20"/>
                  </a:lnTo>
                  <a:lnTo>
                    <a:pt x="124" y="0"/>
                  </a:lnTo>
                  <a:lnTo>
                    <a:pt x="1" y="46"/>
                  </a:lnTo>
                  <a:lnTo>
                    <a:pt x="0" y="46"/>
                  </a:lnTo>
                  <a:lnTo>
                    <a:pt x="0" y="185"/>
                  </a:lnTo>
                  <a:lnTo>
                    <a:pt x="43" y="169"/>
                  </a:lnTo>
                  <a:lnTo>
                    <a:pt x="43" y="55"/>
                  </a:lnTo>
                  <a:lnTo>
                    <a:pt x="124" y="36"/>
                  </a:lnTo>
                  <a:lnTo>
                    <a:pt x="124" y="203"/>
                  </a:lnTo>
                  <a:lnTo>
                    <a:pt x="0" y="185"/>
                  </a:lnTo>
                  <a:lnTo>
                    <a:pt x="124" y="231"/>
                  </a:lnTo>
                  <a:lnTo>
                    <a:pt x="124" y="231"/>
                  </a:lnTo>
                  <a:lnTo>
                    <a:pt x="192" y="212"/>
                  </a:lnTo>
                  <a:lnTo>
                    <a:pt x="192" y="211"/>
                  </a:lnTo>
                  <a:lnTo>
                    <a:pt x="192" y="211"/>
                  </a:ln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pic>
        <p:nvPicPr>
          <p:cNvPr id="5" name="Picture 4"/>
          <p:cNvPicPr>
            <a:picLocks noChangeAspect="1"/>
          </p:cNvPicPr>
          <p:nvPr userDrawn="1"/>
        </p:nvPicPr>
        <p:blipFill rotWithShape="1">
          <a:blip r:embed="rId2">
            <a:extLst>
              <a:ext uri="{28A0092B-C50C-407E-A947-70E740481C1C}">
                <a14:useLocalDpi xmlns:a14="http://schemas.microsoft.com/office/drawing/2010/main" xmlns="" val="0"/>
              </a:ext>
            </a:extLst>
          </a:blip>
          <a:srcRect l="27698" t="12819" b="16885"/>
          <a:stretch/>
        </p:blipFill>
        <p:spPr>
          <a:xfrm>
            <a:off x="457200" y="6385326"/>
            <a:ext cx="658547" cy="136675"/>
          </a:xfrm>
          <a:prstGeom prst="rect">
            <a:avLst/>
          </a:prstGeom>
        </p:spPr>
      </p:pic>
      <p:sp>
        <p:nvSpPr>
          <p:cNvPr id="6" name="TextBox 5"/>
          <p:cNvSpPr txBox="1"/>
          <p:nvPr userDrawn="1"/>
        </p:nvSpPr>
        <p:spPr>
          <a:xfrm>
            <a:off x="221363" y="239713"/>
            <a:ext cx="8354210" cy="1292662"/>
          </a:xfrm>
          <a:prstGeom prst="rect">
            <a:avLst/>
          </a:prstGeom>
          <a:noFill/>
        </p:spPr>
        <p:txBody>
          <a:bodyPr wrap="none" lIns="182880" tIns="146304" rIns="182880" bIns="146304" rtlCol="0">
            <a:spAutoFit/>
          </a:bodyPr>
          <a:lstStyle/>
          <a:p>
            <a:pPr>
              <a:lnSpc>
                <a:spcPct val="90000"/>
              </a:lnSpc>
              <a:spcAft>
                <a:spcPts val="600"/>
              </a:spcAft>
            </a:pPr>
            <a:r>
              <a:rPr lang="en-US" sz="7200" dirty="0" smtClean="0">
                <a:gradFill>
                  <a:gsLst>
                    <a:gs pos="7080">
                      <a:srgbClr val="505050"/>
                    </a:gs>
                    <a:gs pos="100000">
                      <a:srgbClr val="505050"/>
                    </a:gs>
                  </a:gsLst>
                  <a:lin ang="5400000" scaled="0"/>
                </a:gradFill>
                <a:latin typeface="Segoe UI Light"/>
              </a:rPr>
              <a:t>Work Like a Network</a:t>
            </a:r>
          </a:p>
        </p:txBody>
      </p:sp>
      <p:sp>
        <p:nvSpPr>
          <p:cNvPr id="7" name="TextBox 6"/>
          <p:cNvSpPr txBox="1"/>
          <p:nvPr userDrawn="1"/>
        </p:nvSpPr>
        <p:spPr>
          <a:xfrm>
            <a:off x="246127" y="1255599"/>
            <a:ext cx="11008335"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7080">
                      <a:srgbClr val="505050"/>
                    </a:gs>
                    <a:gs pos="100000">
                      <a:srgbClr val="505050"/>
                    </a:gs>
                  </a:gsLst>
                  <a:lin ang="5400000" scaled="0"/>
                </a:gradFill>
              </a:rPr>
              <a:t>Connecting People and Information to Move Your Business</a:t>
            </a:r>
          </a:p>
        </p:txBody>
      </p:sp>
    </p:spTree>
    <p:extLst>
      <p:ext uri="{BB962C8B-B14F-4D97-AF65-F5344CB8AC3E}">
        <p14:creationId xmlns:p14="http://schemas.microsoft.com/office/powerpoint/2010/main" xmlns="" val="2705563273"/>
      </p:ext>
    </p:extLst>
  </p:cSld>
  <p:clrMapOvr>
    <a:masterClrMapping/>
  </p:clrMapOvr>
  <p:transition spd="med">
    <p:fade/>
  </p:transition>
  <p:timing>
    <p:tnLst>
      <p:par>
        <p:cTn id="1" dur="indefinite" restart="never" nodeType="tmRoot"/>
      </p:par>
    </p:tnLst>
  </p:timing>
  <p:extLst mod="1">
    <p:ext uri="{DCECCB84-F9BA-43D5-87BE-67443E8EF086}">
      <p15:sldGuideLst xmlns:p15="http://schemas.microsoft.com/office/powerpoint/2012/main" xmlns="">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4294515997"/>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586452170"/>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43082260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14521371"/>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096292896"/>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84430378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500"/>
            </a:lvl1pPr>
          </a:lstStyle>
          <a:p>
            <a:r>
              <a:rPr lang="en-US" dirty="0" smtClean="0"/>
              <a:t>Click to edit Master title style</a:t>
            </a:r>
            <a:endParaRPr lang="en-US" dirty="0"/>
          </a:p>
        </p:txBody>
      </p:sp>
    </p:spTree>
    <p:extLst>
      <p:ext uri="{BB962C8B-B14F-4D97-AF65-F5344CB8AC3E}">
        <p14:creationId xmlns:p14="http://schemas.microsoft.com/office/powerpoint/2010/main" xmlns="" val="979926423"/>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288282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64252133"/>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90872822"/>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317" y="-318"/>
            <a:ext cx="12435840" cy="6995160"/>
          </a:xfrm>
          <a:prstGeom prst="rect">
            <a:avLst/>
          </a:prstGeom>
        </p:spPr>
      </p:pic>
      <p:sp>
        <p:nvSpPr>
          <p:cNvPr id="17" name="TextBox 16"/>
          <p:cNvSpPr txBox="1"/>
          <p:nvPr userDrawn="1"/>
        </p:nvSpPr>
        <p:spPr>
          <a:xfrm>
            <a:off x="2940578" y="1579724"/>
            <a:ext cx="6555321" cy="3065455"/>
          </a:xfrm>
          <a:prstGeom prst="rect">
            <a:avLst/>
          </a:prstGeom>
          <a:noFill/>
        </p:spPr>
        <p:txBody>
          <a:bodyPr wrap="none" lIns="182880" tIns="146304" rIns="182880" bIns="146304" rtlCol="0" anchor="ctr">
            <a:spAutoFit/>
          </a:bodyPr>
          <a:lstStyle/>
          <a:p>
            <a:pPr algn="ctr">
              <a:lnSpc>
                <a:spcPct val="90000"/>
              </a:lnSpc>
              <a:spcAft>
                <a:spcPts val="600"/>
              </a:spcAft>
            </a:pPr>
            <a:r>
              <a:rPr lang="en-US" sz="20000" dirty="0" smtClean="0">
                <a:gradFill>
                  <a:gsLst>
                    <a:gs pos="0">
                      <a:srgbClr val="FFFFFF"/>
                    </a:gs>
                    <a:gs pos="100000">
                      <a:srgbClr val="FFFFFF"/>
                    </a:gs>
                  </a:gsLst>
                  <a:lin ang="5400000" scaled="0"/>
                </a:gradFill>
                <a:latin typeface="Segoe UI Light"/>
              </a:rPr>
              <a:t>Unite.</a:t>
            </a:r>
          </a:p>
        </p:txBody>
      </p:sp>
      <p:grpSp>
        <p:nvGrpSpPr>
          <p:cNvPr id="11" name="Group 10"/>
          <p:cNvGrpSpPr/>
          <p:nvPr userDrawn="1"/>
        </p:nvGrpSpPr>
        <p:grpSpPr>
          <a:xfrm>
            <a:off x="0" y="0"/>
            <a:ext cx="12436157" cy="7000252"/>
            <a:chOff x="0" y="0"/>
            <a:chExt cx="12436157" cy="7000252"/>
          </a:xfrm>
        </p:grpSpPr>
        <p:sp>
          <p:nvSpPr>
            <p:cNvPr id="12" name="Rectangle 11"/>
            <p:cNvSpPr/>
            <p:nvPr userDrawn="1"/>
          </p:nvSpPr>
          <p:spPr bwMode="auto">
            <a:xfrm>
              <a:off x="317" y="0"/>
              <a:ext cx="12435840" cy="700025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ight Triangle 15"/>
            <p:cNvSpPr/>
            <p:nvPr userDrawn="1"/>
          </p:nvSpPr>
          <p:spPr bwMode="auto">
            <a:xfrm flipV="1">
              <a:off x="0" y="0"/>
              <a:ext cx="7772400" cy="1188720"/>
            </a:xfrm>
            <a:prstGeom prst="rtTriangl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userDrawn="1"/>
        </p:nvSpPr>
        <p:spPr bwMode="auto">
          <a:xfrm>
            <a:off x="0" y="-5728"/>
            <a:ext cx="12435840" cy="700025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bwMode="auto">
          <a:xfrm>
            <a:off x="276540" y="3954457"/>
            <a:ext cx="8227698" cy="1830388"/>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auto">
          <a:xfrm>
            <a:off x="274702" y="2125677"/>
            <a:ext cx="10972735" cy="1828800"/>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grpSp>
        <p:nvGrpSpPr>
          <p:cNvPr id="6" name="Group 5"/>
          <p:cNvGrpSpPr/>
          <p:nvPr userDrawn="1"/>
        </p:nvGrpSpPr>
        <p:grpSpPr bwMode="black">
          <a:xfrm>
            <a:off x="10823571" y="481013"/>
            <a:ext cx="1155699" cy="366713"/>
            <a:chOff x="10823571" y="481013"/>
            <a:chExt cx="1155699" cy="366713"/>
          </a:xfrm>
          <a:solidFill>
            <a:schemeClr val="tx1"/>
          </a:solidFill>
        </p:grpSpPr>
        <p:sp>
          <p:nvSpPr>
            <p:cNvPr id="8" name="Freeform 7"/>
            <p:cNvSpPr>
              <a:spLocks noEditPoints="1"/>
            </p:cNvSpPr>
            <p:nvPr/>
          </p:nvSpPr>
          <p:spPr bwMode="black">
            <a:xfrm>
              <a:off x="11237908" y="538163"/>
              <a:ext cx="741362" cy="239713"/>
            </a:xfrm>
            <a:custGeom>
              <a:avLst/>
              <a:gdLst>
                <a:gd name="T0" fmla="*/ 179 w 684"/>
                <a:gd name="T1" fmla="*/ 169 h 220"/>
                <a:gd name="T2" fmla="*/ 95 w 684"/>
                <a:gd name="T3" fmla="*/ 220 h 220"/>
                <a:gd name="T4" fmla="*/ 12 w 684"/>
                <a:gd name="T5" fmla="*/ 171 h 220"/>
                <a:gd name="T6" fmla="*/ 12 w 684"/>
                <a:gd name="T7" fmla="*/ 62 h 220"/>
                <a:gd name="T8" fmla="*/ 98 w 684"/>
                <a:gd name="T9" fmla="*/ 11 h 220"/>
                <a:gd name="T10" fmla="*/ 180 w 684"/>
                <a:gd name="T11" fmla="*/ 60 h 220"/>
                <a:gd name="T12" fmla="*/ 166 w 684"/>
                <a:gd name="T13" fmla="*/ 116 h 220"/>
                <a:gd name="T14" fmla="*/ 97 w 684"/>
                <a:gd name="T15" fmla="*/ 32 h 220"/>
                <a:gd name="T16" fmla="*/ 34 w 684"/>
                <a:gd name="T17" fmla="*/ 73 h 220"/>
                <a:gd name="T18" fmla="*/ 34 w 684"/>
                <a:gd name="T19" fmla="*/ 159 h 220"/>
                <a:gd name="T20" fmla="*/ 95 w 684"/>
                <a:gd name="T21" fmla="*/ 198 h 220"/>
                <a:gd name="T22" fmla="*/ 166 w 684"/>
                <a:gd name="T23" fmla="*/ 116 h 220"/>
                <a:gd name="T24" fmla="*/ 277 w 684"/>
                <a:gd name="T25" fmla="*/ 20 h 220"/>
                <a:gd name="T26" fmla="*/ 253 w 684"/>
                <a:gd name="T27" fmla="*/ 72 h 220"/>
                <a:gd name="T28" fmla="*/ 287 w 684"/>
                <a:gd name="T29" fmla="*/ 92 h 220"/>
                <a:gd name="T30" fmla="*/ 253 w 684"/>
                <a:gd name="T31" fmla="*/ 216 h 220"/>
                <a:gd name="T32" fmla="*/ 230 w 684"/>
                <a:gd name="T33" fmla="*/ 92 h 220"/>
                <a:gd name="T34" fmla="*/ 205 w 684"/>
                <a:gd name="T35" fmla="*/ 72 h 220"/>
                <a:gd name="T36" fmla="*/ 230 w 684"/>
                <a:gd name="T37" fmla="*/ 49 h 220"/>
                <a:gd name="T38" fmla="*/ 276 w 684"/>
                <a:gd name="T39" fmla="*/ 0 h 220"/>
                <a:gd name="T40" fmla="*/ 293 w 684"/>
                <a:gd name="T41" fmla="*/ 23 h 220"/>
                <a:gd name="T42" fmla="*/ 357 w 684"/>
                <a:gd name="T43" fmla="*/ 20 h 220"/>
                <a:gd name="T44" fmla="*/ 333 w 684"/>
                <a:gd name="T45" fmla="*/ 72 h 220"/>
                <a:gd name="T46" fmla="*/ 366 w 684"/>
                <a:gd name="T47" fmla="*/ 92 h 220"/>
                <a:gd name="T48" fmla="*/ 333 w 684"/>
                <a:gd name="T49" fmla="*/ 216 h 220"/>
                <a:gd name="T50" fmla="*/ 309 w 684"/>
                <a:gd name="T51" fmla="*/ 92 h 220"/>
                <a:gd name="T52" fmla="*/ 285 w 684"/>
                <a:gd name="T53" fmla="*/ 72 h 220"/>
                <a:gd name="T54" fmla="*/ 309 w 684"/>
                <a:gd name="T55" fmla="*/ 49 h 220"/>
                <a:gd name="T56" fmla="*/ 355 w 684"/>
                <a:gd name="T57" fmla="*/ 0 h 220"/>
                <a:gd name="T58" fmla="*/ 372 w 684"/>
                <a:gd name="T59" fmla="*/ 23 h 220"/>
                <a:gd name="T60" fmla="*/ 410 w 684"/>
                <a:gd name="T61" fmla="*/ 31 h 220"/>
                <a:gd name="T62" fmla="*/ 389 w 684"/>
                <a:gd name="T63" fmla="*/ 32 h 220"/>
                <a:gd name="T64" fmla="*/ 389 w 684"/>
                <a:gd name="T65" fmla="*/ 10 h 220"/>
                <a:gd name="T66" fmla="*/ 410 w 684"/>
                <a:gd name="T67" fmla="*/ 10 h 220"/>
                <a:gd name="T68" fmla="*/ 411 w 684"/>
                <a:gd name="T69" fmla="*/ 216 h 220"/>
                <a:gd name="T70" fmla="*/ 388 w 684"/>
                <a:gd name="T71" fmla="*/ 72 h 220"/>
                <a:gd name="T72" fmla="*/ 411 w 684"/>
                <a:gd name="T73" fmla="*/ 216 h 220"/>
                <a:gd name="T74" fmla="*/ 503 w 684"/>
                <a:gd name="T75" fmla="*/ 220 h 220"/>
                <a:gd name="T76" fmla="*/ 443 w 684"/>
                <a:gd name="T77" fmla="*/ 185 h 220"/>
                <a:gd name="T78" fmla="*/ 455 w 684"/>
                <a:gd name="T79" fmla="*/ 90 h 220"/>
                <a:gd name="T80" fmla="*/ 543 w 684"/>
                <a:gd name="T81" fmla="*/ 76 h 220"/>
                <a:gd name="T82" fmla="*/ 508 w 684"/>
                <a:gd name="T83" fmla="*/ 88 h 220"/>
                <a:gd name="T84" fmla="*/ 458 w 684"/>
                <a:gd name="T85" fmla="*/ 146 h 220"/>
                <a:gd name="T86" fmla="*/ 507 w 684"/>
                <a:gd name="T87" fmla="*/ 200 h 220"/>
                <a:gd name="T88" fmla="*/ 542 w 684"/>
                <a:gd name="T89" fmla="*/ 210 h 220"/>
                <a:gd name="T90" fmla="*/ 582 w 684"/>
                <a:gd name="T91" fmla="*/ 150 h 220"/>
                <a:gd name="T92" fmla="*/ 629 w 684"/>
                <a:gd name="T93" fmla="*/ 200 h 220"/>
                <a:gd name="T94" fmla="*/ 674 w 684"/>
                <a:gd name="T95" fmla="*/ 206 h 220"/>
                <a:gd name="T96" fmla="*/ 576 w 684"/>
                <a:gd name="T97" fmla="*/ 200 h 220"/>
                <a:gd name="T98" fmla="*/ 567 w 684"/>
                <a:gd name="T99" fmla="*/ 106 h 220"/>
                <a:gd name="T100" fmla="*/ 625 w 684"/>
                <a:gd name="T101" fmla="*/ 69 h 220"/>
                <a:gd name="T102" fmla="*/ 684 w 684"/>
                <a:gd name="T103" fmla="*/ 138 h 220"/>
                <a:gd name="T104" fmla="*/ 660 w 684"/>
                <a:gd name="T105" fmla="*/ 130 h 220"/>
                <a:gd name="T106" fmla="*/ 624 w 684"/>
                <a:gd name="T107" fmla="*/ 88 h 220"/>
                <a:gd name="T108" fmla="*/ 583 w 684"/>
                <a:gd name="T109" fmla="*/ 13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4" h="220">
                  <a:moveTo>
                    <a:pt x="191" y="113"/>
                  </a:moveTo>
                  <a:cubicBezTo>
                    <a:pt x="191" y="134"/>
                    <a:pt x="187" y="153"/>
                    <a:pt x="179" y="169"/>
                  </a:cubicBezTo>
                  <a:cubicBezTo>
                    <a:pt x="172" y="186"/>
                    <a:pt x="160" y="198"/>
                    <a:pt x="146" y="207"/>
                  </a:cubicBezTo>
                  <a:cubicBezTo>
                    <a:pt x="131" y="215"/>
                    <a:pt x="114" y="220"/>
                    <a:pt x="95" y="220"/>
                  </a:cubicBezTo>
                  <a:cubicBezTo>
                    <a:pt x="77" y="220"/>
                    <a:pt x="60" y="216"/>
                    <a:pt x="46" y="207"/>
                  </a:cubicBezTo>
                  <a:cubicBezTo>
                    <a:pt x="31" y="199"/>
                    <a:pt x="20" y="187"/>
                    <a:pt x="12" y="171"/>
                  </a:cubicBezTo>
                  <a:cubicBezTo>
                    <a:pt x="4" y="155"/>
                    <a:pt x="0" y="138"/>
                    <a:pt x="0" y="118"/>
                  </a:cubicBezTo>
                  <a:cubicBezTo>
                    <a:pt x="0" y="97"/>
                    <a:pt x="4" y="78"/>
                    <a:pt x="12" y="62"/>
                  </a:cubicBezTo>
                  <a:cubicBezTo>
                    <a:pt x="20" y="45"/>
                    <a:pt x="32" y="33"/>
                    <a:pt x="47" y="24"/>
                  </a:cubicBezTo>
                  <a:cubicBezTo>
                    <a:pt x="62" y="16"/>
                    <a:pt x="79" y="11"/>
                    <a:pt x="98" y="11"/>
                  </a:cubicBezTo>
                  <a:cubicBezTo>
                    <a:pt x="116" y="11"/>
                    <a:pt x="132" y="15"/>
                    <a:pt x="147" y="24"/>
                  </a:cubicBezTo>
                  <a:cubicBezTo>
                    <a:pt x="161" y="33"/>
                    <a:pt x="172" y="45"/>
                    <a:pt x="180" y="60"/>
                  </a:cubicBezTo>
                  <a:cubicBezTo>
                    <a:pt x="187" y="75"/>
                    <a:pt x="191" y="93"/>
                    <a:pt x="191" y="113"/>
                  </a:cubicBezTo>
                  <a:close/>
                  <a:moveTo>
                    <a:pt x="166" y="116"/>
                  </a:moveTo>
                  <a:cubicBezTo>
                    <a:pt x="166" y="90"/>
                    <a:pt x="160" y="69"/>
                    <a:pt x="148" y="55"/>
                  </a:cubicBezTo>
                  <a:cubicBezTo>
                    <a:pt x="136" y="40"/>
                    <a:pt x="119" y="32"/>
                    <a:pt x="97" y="32"/>
                  </a:cubicBezTo>
                  <a:cubicBezTo>
                    <a:pt x="83" y="32"/>
                    <a:pt x="71" y="36"/>
                    <a:pt x="60" y="43"/>
                  </a:cubicBezTo>
                  <a:cubicBezTo>
                    <a:pt x="49" y="50"/>
                    <a:pt x="40" y="60"/>
                    <a:pt x="34" y="73"/>
                  </a:cubicBezTo>
                  <a:cubicBezTo>
                    <a:pt x="28" y="86"/>
                    <a:pt x="25" y="100"/>
                    <a:pt x="25" y="116"/>
                  </a:cubicBezTo>
                  <a:cubicBezTo>
                    <a:pt x="25" y="132"/>
                    <a:pt x="28" y="146"/>
                    <a:pt x="34" y="159"/>
                  </a:cubicBezTo>
                  <a:cubicBezTo>
                    <a:pt x="40" y="171"/>
                    <a:pt x="48" y="181"/>
                    <a:pt x="59" y="188"/>
                  </a:cubicBezTo>
                  <a:cubicBezTo>
                    <a:pt x="69" y="195"/>
                    <a:pt x="81" y="198"/>
                    <a:pt x="95" y="198"/>
                  </a:cubicBezTo>
                  <a:cubicBezTo>
                    <a:pt x="117" y="198"/>
                    <a:pt x="135" y="191"/>
                    <a:pt x="147" y="176"/>
                  </a:cubicBezTo>
                  <a:cubicBezTo>
                    <a:pt x="160" y="162"/>
                    <a:pt x="166" y="142"/>
                    <a:pt x="166" y="116"/>
                  </a:cubicBezTo>
                  <a:close/>
                  <a:moveTo>
                    <a:pt x="293" y="23"/>
                  </a:moveTo>
                  <a:cubicBezTo>
                    <a:pt x="288" y="21"/>
                    <a:pt x="283" y="20"/>
                    <a:pt x="277" y="20"/>
                  </a:cubicBezTo>
                  <a:cubicBezTo>
                    <a:pt x="261" y="20"/>
                    <a:pt x="253" y="30"/>
                    <a:pt x="253" y="50"/>
                  </a:cubicBezTo>
                  <a:cubicBezTo>
                    <a:pt x="253" y="72"/>
                    <a:pt x="253" y="72"/>
                    <a:pt x="253" y="72"/>
                  </a:cubicBezTo>
                  <a:cubicBezTo>
                    <a:pt x="287" y="72"/>
                    <a:pt x="287" y="72"/>
                    <a:pt x="287" y="72"/>
                  </a:cubicBezTo>
                  <a:cubicBezTo>
                    <a:pt x="287" y="92"/>
                    <a:pt x="287" y="92"/>
                    <a:pt x="287" y="92"/>
                  </a:cubicBezTo>
                  <a:cubicBezTo>
                    <a:pt x="253" y="92"/>
                    <a:pt x="253" y="92"/>
                    <a:pt x="253" y="92"/>
                  </a:cubicBezTo>
                  <a:cubicBezTo>
                    <a:pt x="253" y="216"/>
                    <a:pt x="253" y="216"/>
                    <a:pt x="253" y="216"/>
                  </a:cubicBezTo>
                  <a:cubicBezTo>
                    <a:pt x="230" y="216"/>
                    <a:pt x="230" y="216"/>
                    <a:pt x="230" y="216"/>
                  </a:cubicBezTo>
                  <a:cubicBezTo>
                    <a:pt x="230" y="92"/>
                    <a:pt x="230" y="92"/>
                    <a:pt x="230" y="92"/>
                  </a:cubicBezTo>
                  <a:cubicBezTo>
                    <a:pt x="205" y="92"/>
                    <a:pt x="205" y="92"/>
                    <a:pt x="205" y="92"/>
                  </a:cubicBezTo>
                  <a:cubicBezTo>
                    <a:pt x="205" y="72"/>
                    <a:pt x="205" y="72"/>
                    <a:pt x="205" y="72"/>
                  </a:cubicBezTo>
                  <a:cubicBezTo>
                    <a:pt x="230" y="72"/>
                    <a:pt x="230" y="72"/>
                    <a:pt x="230" y="72"/>
                  </a:cubicBezTo>
                  <a:cubicBezTo>
                    <a:pt x="230" y="49"/>
                    <a:pt x="230" y="49"/>
                    <a:pt x="230" y="49"/>
                  </a:cubicBezTo>
                  <a:cubicBezTo>
                    <a:pt x="230" y="34"/>
                    <a:pt x="234" y="22"/>
                    <a:pt x="243" y="13"/>
                  </a:cubicBezTo>
                  <a:cubicBezTo>
                    <a:pt x="252" y="4"/>
                    <a:pt x="262" y="0"/>
                    <a:pt x="276" y="0"/>
                  </a:cubicBezTo>
                  <a:cubicBezTo>
                    <a:pt x="283" y="0"/>
                    <a:pt x="288" y="1"/>
                    <a:pt x="293" y="2"/>
                  </a:cubicBezTo>
                  <a:lnTo>
                    <a:pt x="293" y="23"/>
                  </a:lnTo>
                  <a:close/>
                  <a:moveTo>
                    <a:pt x="372" y="23"/>
                  </a:moveTo>
                  <a:cubicBezTo>
                    <a:pt x="368" y="21"/>
                    <a:pt x="362" y="20"/>
                    <a:pt x="357" y="20"/>
                  </a:cubicBezTo>
                  <a:cubicBezTo>
                    <a:pt x="341" y="20"/>
                    <a:pt x="333" y="30"/>
                    <a:pt x="333" y="50"/>
                  </a:cubicBezTo>
                  <a:cubicBezTo>
                    <a:pt x="333" y="72"/>
                    <a:pt x="333" y="72"/>
                    <a:pt x="333" y="72"/>
                  </a:cubicBezTo>
                  <a:cubicBezTo>
                    <a:pt x="366" y="72"/>
                    <a:pt x="366" y="72"/>
                    <a:pt x="366" y="72"/>
                  </a:cubicBezTo>
                  <a:cubicBezTo>
                    <a:pt x="366" y="92"/>
                    <a:pt x="366" y="92"/>
                    <a:pt x="366" y="92"/>
                  </a:cubicBezTo>
                  <a:cubicBezTo>
                    <a:pt x="333" y="92"/>
                    <a:pt x="333" y="92"/>
                    <a:pt x="333" y="92"/>
                  </a:cubicBezTo>
                  <a:cubicBezTo>
                    <a:pt x="333" y="216"/>
                    <a:pt x="333" y="216"/>
                    <a:pt x="333" y="216"/>
                  </a:cubicBezTo>
                  <a:cubicBezTo>
                    <a:pt x="309" y="216"/>
                    <a:pt x="309" y="216"/>
                    <a:pt x="309" y="216"/>
                  </a:cubicBezTo>
                  <a:cubicBezTo>
                    <a:pt x="309" y="92"/>
                    <a:pt x="309" y="92"/>
                    <a:pt x="309" y="92"/>
                  </a:cubicBezTo>
                  <a:cubicBezTo>
                    <a:pt x="285" y="92"/>
                    <a:pt x="285" y="92"/>
                    <a:pt x="285" y="92"/>
                  </a:cubicBezTo>
                  <a:cubicBezTo>
                    <a:pt x="285" y="72"/>
                    <a:pt x="285" y="72"/>
                    <a:pt x="285" y="72"/>
                  </a:cubicBezTo>
                  <a:cubicBezTo>
                    <a:pt x="309" y="72"/>
                    <a:pt x="309" y="72"/>
                    <a:pt x="309" y="72"/>
                  </a:cubicBezTo>
                  <a:cubicBezTo>
                    <a:pt x="309" y="49"/>
                    <a:pt x="309" y="49"/>
                    <a:pt x="309" y="49"/>
                  </a:cubicBezTo>
                  <a:cubicBezTo>
                    <a:pt x="309" y="34"/>
                    <a:pt x="314" y="22"/>
                    <a:pt x="322" y="13"/>
                  </a:cubicBezTo>
                  <a:cubicBezTo>
                    <a:pt x="331" y="4"/>
                    <a:pt x="342" y="0"/>
                    <a:pt x="355" y="0"/>
                  </a:cubicBezTo>
                  <a:cubicBezTo>
                    <a:pt x="362" y="0"/>
                    <a:pt x="368" y="1"/>
                    <a:pt x="372" y="2"/>
                  </a:cubicBezTo>
                  <a:lnTo>
                    <a:pt x="372" y="23"/>
                  </a:lnTo>
                  <a:close/>
                  <a:moveTo>
                    <a:pt x="415" y="21"/>
                  </a:moveTo>
                  <a:cubicBezTo>
                    <a:pt x="415" y="25"/>
                    <a:pt x="413" y="29"/>
                    <a:pt x="410" y="31"/>
                  </a:cubicBezTo>
                  <a:cubicBezTo>
                    <a:pt x="407" y="34"/>
                    <a:pt x="403" y="36"/>
                    <a:pt x="399" y="36"/>
                  </a:cubicBezTo>
                  <a:cubicBezTo>
                    <a:pt x="395" y="36"/>
                    <a:pt x="392" y="34"/>
                    <a:pt x="389" y="32"/>
                  </a:cubicBezTo>
                  <a:cubicBezTo>
                    <a:pt x="386" y="29"/>
                    <a:pt x="384" y="25"/>
                    <a:pt x="384" y="21"/>
                  </a:cubicBezTo>
                  <a:cubicBezTo>
                    <a:pt x="384" y="17"/>
                    <a:pt x="386" y="13"/>
                    <a:pt x="389" y="10"/>
                  </a:cubicBezTo>
                  <a:cubicBezTo>
                    <a:pt x="391" y="7"/>
                    <a:pt x="395" y="6"/>
                    <a:pt x="399" y="6"/>
                  </a:cubicBezTo>
                  <a:cubicBezTo>
                    <a:pt x="404" y="6"/>
                    <a:pt x="407" y="7"/>
                    <a:pt x="410" y="10"/>
                  </a:cubicBezTo>
                  <a:cubicBezTo>
                    <a:pt x="413" y="13"/>
                    <a:pt x="415" y="17"/>
                    <a:pt x="415" y="21"/>
                  </a:cubicBezTo>
                  <a:close/>
                  <a:moveTo>
                    <a:pt x="411" y="216"/>
                  </a:moveTo>
                  <a:cubicBezTo>
                    <a:pt x="388" y="216"/>
                    <a:pt x="388" y="216"/>
                    <a:pt x="388" y="216"/>
                  </a:cubicBezTo>
                  <a:cubicBezTo>
                    <a:pt x="388" y="72"/>
                    <a:pt x="388" y="72"/>
                    <a:pt x="388" y="72"/>
                  </a:cubicBezTo>
                  <a:cubicBezTo>
                    <a:pt x="411" y="72"/>
                    <a:pt x="411" y="72"/>
                    <a:pt x="411" y="72"/>
                  </a:cubicBezTo>
                  <a:lnTo>
                    <a:pt x="411" y="216"/>
                  </a:lnTo>
                  <a:close/>
                  <a:moveTo>
                    <a:pt x="542" y="210"/>
                  </a:moveTo>
                  <a:cubicBezTo>
                    <a:pt x="531" y="216"/>
                    <a:pt x="518" y="220"/>
                    <a:pt x="503" y="220"/>
                  </a:cubicBezTo>
                  <a:cubicBezTo>
                    <a:pt x="490" y="220"/>
                    <a:pt x="478" y="217"/>
                    <a:pt x="467" y="211"/>
                  </a:cubicBezTo>
                  <a:cubicBezTo>
                    <a:pt x="457" y="205"/>
                    <a:pt x="449" y="196"/>
                    <a:pt x="443" y="185"/>
                  </a:cubicBezTo>
                  <a:cubicBezTo>
                    <a:pt x="437" y="174"/>
                    <a:pt x="434" y="162"/>
                    <a:pt x="434" y="148"/>
                  </a:cubicBezTo>
                  <a:cubicBezTo>
                    <a:pt x="434" y="124"/>
                    <a:pt x="441" y="105"/>
                    <a:pt x="455" y="90"/>
                  </a:cubicBezTo>
                  <a:cubicBezTo>
                    <a:pt x="468" y="76"/>
                    <a:pt x="487" y="69"/>
                    <a:pt x="509" y="69"/>
                  </a:cubicBezTo>
                  <a:cubicBezTo>
                    <a:pt x="522" y="69"/>
                    <a:pt x="533" y="71"/>
                    <a:pt x="543" y="76"/>
                  </a:cubicBezTo>
                  <a:cubicBezTo>
                    <a:pt x="543" y="100"/>
                    <a:pt x="543" y="100"/>
                    <a:pt x="543" y="100"/>
                  </a:cubicBezTo>
                  <a:cubicBezTo>
                    <a:pt x="532" y="92"/>
                    <a:pt x="520" y="88"/>
                    <a:pt x="508" y="88"/>
                  </a:cubicBezTo>
                  <a:cubicBezTo>
                    <a:pt x="493" y="88"/>
                    <a:pt x="481" y="94"/>
                    <a:pt x="472" y="104"/>
                  </a:cubicBezTo>
                  <a:cubicBezTo>
                    <a:pt x="463" y="115"/>
                    <a:pt x="458" y="129"/>
                    <a:pt x="458" y="146"/>
                  </a:cubicBezTo>
                  <a:cubicBezTo>
                    <a:pt x="458" y="162"/>
                    <a:pt x="462" y="176"/>
                    <a:pt x="471" y="185"/>
                  </a:cubicBezTo>
                  <a:cubicBezTo>
                    <a:pt x="480" y="195"/>
                    <a:pt x="492" y="200"/>
                    <a:pt x="507" y="200"/>
                  </a:cubicBezTo>
                  <a:cubicBezTo>
                    <a:pt x="519" y="200"/>
                    <a:pt x="531" y="196"/>
                    <a:pt x="542" y="188"/>
                  </a:cubicBezTo>
                  <a:lnTo>
                    <a:pt x="542" y="210"/>
                  </a:lnTo>
                  <a:close/>
                  <a:moveTo>
                    <a:pt x="684" y="150"/>
                  </a:moveTo>
                  <a:cubicBezTo>
                    <a:pt x="582" y="150"/>
                    <a:pt x="582" y="150"/>
                    <a:pt x="582" y="150"/>
                  </a:cubicBezTo>
                  <a:cubicBezTo>
                    <a:pt x="583" y="166"/>
                    <a:pt x="587" y="179"/>
                    <a:pt x="595" y="187"/>
                  </a:cubicBezTo>
                  <a:cubicBezTo>
                    <a:pt x="603" y="196"/>
                    <a:pt x="615" y="200"/>
                    <a:pt x="629" y="200"/>
                  </a:cubicBezTo>
                  <a:cubicBezTo>
                    <a:pt x="646" y="200"/>
                    <a:pt x="660" y="195"/>
                    <a:pt x="674" y="184"/>
                  </a:cubicBezTo>
                  <a:cubicBezTo>
                    <a:pt x="674" y="206"/>
                    <a:pt x="674" y="206"/>
                    <a:pt x="674" y="206"/>
                  </a:cubicBezTo>
                  <a:cubicBezTo>
                    <a:pt x="661" y="215"/>
                    <a:pt x="645" y="220"/>
                    <a:pt x="624" y="220"/>
                  </a:cubicBezTo>
                  <a:cubicBezTo>
                    <a:pt x="603" y="220"/>
                    <a:pt x="587" y="213"/>
                    <a:pt x="576" y="200"/>
                  </a:cubicBezTo>
                  <a:cubicBezTo>
                    <a:pt x="564" y="187"/>
                    <a:pt x="558" y="168"/>
                    <a:pt x="558" y="145"/>
                  </a:cubicBezTo>
                  <a:cubicBezTo>
                    <a:pt x="558" y="131"/>
                    <a:pt x="561" y="118"/>
                    <a:pt x="567" y="106"/>
                  </a:cubicBezTo>
                  <a:cubicBezTo>
                    <a:pt x="573" y="94"/>
                    <a:pt x="581" y="85"/>
                    <a:pt x="591" y="78"/>
                  </a:cubicBezTo>
                  <a:cubicBezTo>
                    <a:pt x="601" y="72"/>
                    <a:pt x="612" y="69"/>
                    <a:pt x="625" y="69"/>
                  </a:cubicBezTo>
                  <a:cubicBezTo>
                    <a:pt x="643" y="69"/>
                    <a:pt x="658" y="75"/>
                    <a:pt x="668" y="87"/>
                  </a:cubicBezTo>
                  <a:cubicBezTo>
                    <a:pt x="679" y="99"/>
                    <a:pt x="684" y="116"/>
                    <a:pt x="684" y="138"/>
                  </a:cubicBezTo>
                  <a:lnTo>
                    <a:pt x="684" y="150"/>
                  </a:lnTo>
                  <a:close/>
                  <a:moveTo>
                    <a:pt x="660" y="130"/>
                  </a:moveTo>
                  <a:cubicBezTo>
                    <a:pt x="660" y="117"/>
                    <a:pt x="657" y="107"/>
                    <a:pt x="651" y="99"/>
                  </a:cubicBezTo>
                  <a:cubicBezTo>
                    <a:pt x="644" y="92"/>
                    <a:pt x="636" y="88"/>
                    <a:pt x="624" y="88"/>
                  </a:cubicBezTo>
                  <a:cubicBezTo>
                    <a:pt x="614" y="88"/>
                    <a:pt x="604" y="92"/>
                    <a:pt x="597" y="100"/>
                  </a:cubicBezTo>
                  <a:cubicBezTo>
                    <a:pt x="589" y="108"/>
                    <a:pt x="585" y="118"/>
                    <a:pt x="583" y="130"/>
                  </a:cubicBezTo>
                  <a:lnTo>
                    <a:pt x="660" y="13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9"/>
            <p:cNvSpPr>
              <a:spLocks/>
            </p:cNvSpPr>
            <p:nvPr/>
          </p:nvSpPr>
          <p:spPr bwMode="black">
            <a:xfrm>
              <a:off x="10823571" y="481013"/>
              <a:ext cx="304800" cy="366713"/>
            </a:xfrm>
            <a:custGeom>
              <a:avLst/>
              <a:gdLst>
                <a:gd name="T0" fmla="*/ 192 w 192"/>
                <a:gd name="T1" fmla="*/ 211 h 231"/>
                <a:gd name="T2" fmla="*/ 192 w 192"/>
                <a:gd name="T3" fmla="*/ 211 h 231"/>
                <a:gd name="T4" fmla="*/ 192 w 192"/>
                <a:gd name="T5" fmla="*/ 20 h 231"/>
                <a:gd name="T6" fmla="*/ 124 w 192"/>
                <a:gd name="T7" fmla="*/ 0 h 231"/>
                <a:gd name="T8" fmla="*/ 1 w 192"/>
                <a:gd name="T9" fmla="*/ 46 h 231"/>
                <a:gd name="T10" fmla="*/ 0 w 192"/>
                <a:gd name="T11" fmla="*/ 46 h 231"/>
                <a:gd name="T12" fmla="*/ 0 w 192"/>
                <a:gd name="T13" fmla="*/ 185 h 231"/>
                <a:gd name="T14" fmla="*/ 43 w 192"/>
                <a:gd name="T15" fmla="*/ 169 h 231"/>
                <a:gd name="T16" fmla="*/ 43 w 192"/>
                <a:gd name="T17" fmla="*/ 55 h 231"/>
                <a:gd name="T18" fmla="*/ 124 w 192"/>
                <a:gd name="T19" fmla="*/ 36 h 231"/>
                <a:gd name="T20" fmla="*/ 124 w 192"/>
                <a:gd name="T21" fmla="*/ 203 h 231"/>
                <a:gd name="T22" fmla="*/ 0 w 192"/>
                <a:gd name="T23" fmla="*/ 185 h 231"/>
                <a:gd name="T24" fmla="*/ 124 w 192"/>
                <a:gd name="T25" fmla="*/ 231 h 231"/>
                <a:gd name="T26" fmla="*/ 124 w 192"/>
                <a:gd name="T27" fmla="*/ 231 h 231"/>
                <a:gd name="T28" fmla="*/ 192 w 192"/>
                <a:gd name="T29" fmla="*/ 212 h 231"/>
                <a:gd name="T30" fmla="*/ 192 w 192"/>
                <a:gd name="T31" fmla="*/ 211 h 231"/>
                <a:gd name="T32" fmla="*/ 192 w 192"/>
                <a:gd name="T33" fmla="*/ 21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1">
                  <a:moveTo>
                    <a:pt x="192" y="211"/>
                  </a:moveTo>
                  <a:lnTo>
                    <a:pt x="192" y="211"/>
                  </a:lnTo>
                  <a:lnTo>
                    <a:pt x="192" y="20"/>
                  </a:lnTo>
                  <a:lnTo>
                    <a:pt x="124" y="0"/>
                  </a:lnTo>
                  <a:lnTo>
                    <a:pt x="1" y="46"/>
                  </a:lnTo>
                  <a:lnTo>
                    <a:pt x="0" y="46"/>
                  </a:lnTo>
                  <a:lnTo>
                    <a:pt x="0" y="185"/>
                  </a:lnTo>
                  <a:lnTo>
                    <a:pt x="43" y="169"/>
                  </a:lnTo>
                  <a:lnTo>
                    <a:pt x="43" y="55"/>
                  </a:lnTo>
                  <a:lnTo>
                    <a:pt x="124" y="36"/>
                  </a:lnTo>
                  <a:lnTo>
                    <a:pt x="124" y="203"/>
                  </a:lnTo>
                  <a:lnTo>
                    <a:pt x="0" y="185"/>
                  </a:lnTo>
                  <a:lnTo>
                    <a:pt x="124" y="231"/>
                  </a:lnTo>
                  <a:lnTo>
                    <a:pt x="124" y="231"/>
                  </a:lnTo>
                  <a:lnTo>
                    <a:pt x="192" y="212"/>
                  </a:lnTo>
                  <a:lnTo>
                    <a:pt x="192" y="211"/>
                  </a:lnTo>
                  <a:lnTo>
                    <a:pt x="192" y="211"/>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xmlns="" val="3207071281"/>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extLst mod="1">
    <p:ext uri="{DCECCB84-F9BA-43D5-87BE-67443E8EF086}">
      <p15:sldGuideLst xmlns:p15="http://schemas.microsoft.com/office/powerpoint/2012/main" xmlns="">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22462160"/>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280866208"/>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1464629155"/>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7045" y="1891104"/>
            <a:ext cx="5195029" cy="1606158"/>
          </a:xfrm>
        </p:spPr>
        <p:txBody>
          <a:bodyPr anchor="b">
            <a:normAutofit/>
          </a:bodyPr>
          <a:lstStyle>
            <a:lvl1pPr algn="l">
              <a:defRPr sz="367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088899" y="1165754"/>
            <a:ext cx="3264575" cy="46630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4" name="Text Placeholder 3"/>
          <p:cNvSpPr>
            <a:spLocks noGrp="1"/>
          </p:cNvSpPr>
          <p:nvPr>
            <p:ph type="body" sz="half" idx="2"/>
          </p:nvPr>
        </p:nvSpPr>
        <p:spPr>
          <a:xfrm>
            <a:off x="1178114" y="3730413"/>
            <a:ext cx="5186943" cy="1398905"/>
          </a:xfrm>
        </p:spPr>
        <p:txBody>
          <a:bodyPr>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a:xfrm rot="5400000">
            <a:off x="10359353" y="1826328"/>
            <a:ext cx="1010319" cy="310911"/>
          </a:xfrm>
          <a:prstGeom prst="rect">
            <a:avLst/>
          </a:prstGeom>
        </p:spPr>
        <p:txBody>
          <a:bodyPr/>
          <a:lstStyle/>
          <a:p>
            <a:fld id="{D2C0A659-79F2-4357-B741-0DBA4B8CB3B2}" type="datetimeFigureOut">
              <a:rPr lang="nl-BE" smtClean="0"/>
              <a:pPr/>
              <a:t>6/03/2016</a:t>
            </a:fld>
            <a:endParaRPr lang="nl-BE"/>
          </a:p>
        </p:txBody>
      </p:sp>
      <p:sp>
        <p:nvSpPr>
          <p:cNvPr id="6" name="Footer Placeholder 5"/>
          <p:cNvSpPr>
            <a:spLocks noGrp="1"/>
          </p:cNvSpPr>
          <p:nvPr>
            <p:ph type="ftr" sz="quarter" idx="11"/>
          </p:nvPr>
        </p:nvSpPr>
        <p:spPr>
          <a:xfrm rot="5400000">
            <a:off x="9131350" y="3289483"/>
            <a:ext cx="3936634" cy="310913"/>
          </a:xfrm>
          <a:prstGeom prst="rect">
            <a:avLst/>
          </a:prstGeom>
        </p:spPr>
        <p:txBody>
          <a:bodyPr/>
          <a:lstStyle/>
          <a:p>
            <a:endParaRPr lang="nl-BE"/>
          </a:p>
        </p:txBody>
      </p:sp>
      <p:sp>
        <p:nvSpPr>
          <p:cNvPr id="7" name="Slide Number Placeholder 6"/>
          <p:cNvSpPr>
            <a:spLocks noGrp="1"/>
          </p:cNvSpPr>
          <p:nvPr>
            <p:ph type="sldNum" sz="quarter" idx="12"/>
          </p:nvPr>
        </p:nvSpPr>
        <p:spPr>
          <a:xfrm>
            <a:off x="10560130" y="301617"/>
            <a:ext cx="855007" cy="782970"/>
          </a:xfrm>
          <a:prstGeom prst="rect">
            <a:avLst/>
          </a:prstGeom>
        </p:spPr>
        <p:txBody>
          <a:bodyPr/>
          <a:lstStyle/>
          <a:p>
            <a:fld id="{BF77F85E-0546-408B-94BC-847EE22671AE}" type="slidenum">
              <a:rPr lang="nl-BE" smtClean="0"/>
              <a:pPr/>
              <a:t>‹#›</a:t>
            </a:fld>
            <a:endParaRPr lang="nl-BE"/>
          </a:p>
        </p:txBody>
      </p:sp>
    </p:spTree>
    <p:extLst>
      <p:ext uri="{BB962C8B-B14F-4D97-AF65-F5344CB8AC3E}">
        <p14:creationId xmlns:p14="http://schemas.microsoft.com/office/powerpoint/2010/main" xmlns="" val="196331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317" y="-318"/>
            <a:ext cx="12435840" cy="6995160"/>
          </a:xfrm>
          <a:prstGeom prst="rect">
            <a:avLst/>
          </a:prstGeom>
        </p:spPr>
      </p:pic>
      <p:sp>
        <p:nvSpPr>
          <p:cNvPr id="4" name="TextBox 3"/>
          <p:cNvSpPr txBox="1"/>
          <p:nvPr userDrawn="1"/>
        </p:nvSpPr>
        <p:spPr>
          <a:xfrm>
            <a:off x="1749548" y="326829"/>
            <a:ext cx="8937383" cy="3619452"/>
          </a:xfrm>
          <a:prstGeom prst="rect">
            <a:avLst/>
          </a:prstGeom>
          <a:noFill/>
        </p:spPr>
        <p:txBody>
          <a:bodyPr wrap="none" lIns="182880" tIns="146304" rIns="182880" bIns="146304" rtlCol="0" anchor="ctr">
            <a:spAutoFit/>
          </a:bodyPr>
          <a:lstStyle/>
          <a:p>
            <a:pPr algn="ctr">
              <a:lnSpc>
                <a:spcPct val="90000"/>
              </a:lnSpc>
              <a:spcAft>
                <a:spcPts val="600"/>
              </a:spcAft>
            </a:pPr>
            <a:r>
              <a:rPr lang="en-US" sz="24000" dirty="0" smtClean="0">
                <a:gradFill>
                  <a:gsLst>
                    <a:gs pos="0">
                      <a:srgbClr val="FFFFFF"/>
                    </a:gs>
                    <a:gs pos="100000">
                      <a:srgbClr val="FFFFFF"/>
                    </a:gs>
                  </a:gsLst>
                  <a:lin ang="5400000" scaled="0"/>
                </a:gradFill>
                <a:latin typeface="Segoe UI Light"/>
              </a:rPr>
              <a:t>Demo.</a:t>
            </a:r>
          </a:p>
        </p:txBody>
      </p:sp>
      <p:sp>
        <p:nvSpPr>
          <p:cNvPr id="6" name="Rectangle 5"/>
          <p:cNvSpPr/>
          <p:nvPr userDrawn="1"/>
        </p:nvSpPr>
        <p:spPr bwMode="auto">
          <a:xfrm>
            <a:off x="317" y="0"/>
            <a:ext cx="12435840" cy="700025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auto">
          <a:xfrm>
            <a:off x="0" y="0"/>
            <a:ext cx="12435840" cy="700025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gray">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gray">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xmlns="" val="104174272"/>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92000" decel="8000" fill="hold" grpId="0" nodeType="withEffect">
                                  <p:stCondLst>
                                    <p:cond delay="0"/>
                                  </p:stCondLst>
                                  <p:childTnLst>
                                    <p:animMotion origin="layout" path="M 0 -3.92646E-6 L 1.03676 -3.92646E-6 " pathEditMode="relative" rAng="0" ptsTypes="AA">
                                      <p:cBhvr>
                                        <p:cTn id="6" dur="750" fill="hold"/>
                                        <p:tgtEl>
                                          <p:spTgt spid="6"/>
                                        </p:tgtEl>
                                        <p:attrNameLst>
                                          <p:attrName>ppt_x</p:attrName>
                                          <p:attrName>ppt_y</p:attrName>
                                        </p:attrNameLst>
                                      </p:cBhvr>
                                      <p:rCtr x="51838" y="0"/>
                                    </p:animMotion>
                                  </p:childTnLst>
                                </p:cTn>
                              </p:par>
                              <p:par>
                                <p:cTn id="7" presetID="1" presetClass="entr" presetSubtype="0" fill="hold" grpId="1" nodeType="withEffect">
                                  <p:stCondLst>
                                    <p:cond delay="1250"/>
                                  </p:stCondLst>
                                  <p:childTnLst>
                                    <p:set>
                                      <p:cBhvr>
                                        <p:cTn id="8" dur="1" fill="hold">
                                          <p:stCondLst>
                                            <p:cond delay="0"/>
                                          </p:stCondLst>
                                        </p:cTn>
                                        <p:tgtEl>
                                          <p:spTgt spid="7"/>
                                        </p:tgtEl>
                                        <p:attrNameLst>
                                          <p:attrName>style.visibility</p:attrName>
                                        </p:attrNameLst>
                                      </p:cBhvr>
                                      <p:to>
                                        <p:strVal val="visible"/>
                                      </p:to>
                                    </p:set>
                                  </p:childTnLst>
                                </p:cTn>
                              </p:par>
                              <p:par>
                                <p:cTn id="9" presetID="42" presetClass="path" presetSubtype="0" accel="92000" decel="8000" fill="hold" grpId="0" nodeType="withEffect">
                                  <p:stCondLst>
                                    <p:cond delay="1250"/>
                                  </p:stCondLst>
                                  <p:childTnLst>
                                    <p:animMotion origin="layout" path="M -1.02196 -3.92646E-6 L 0 -3.92646E-6 " pathEditMode="relative" rAng="0" ptsTypes="AA">
                                      <p:cBhvr>
                                        <p:cTn id="10" dur="750" fill="hold"/>
                                        <p:tgtEl>
                                          <p:spTgt spid="7"/>
                                        </p:tgtEl>
                                        <p:attrNameLst>
                                          <p:attrName>ppt_x</p:attrName>
                                          <p:attrName>ppt_y</p:attrName>
                                        </p:attrNameLst>
                                      </p:cBhvr>
                                      <p:rCtr x="51098" y="0"/>
                                    </p:animMotion>
                                  </p:childTnLst>
                                </p:cTn>
                              </p:par>
                              <p:par>
                                <p:cTn id="11" presetID="10" presetClass="entr" presetSubtype="0" fill="hold" grpId="0" nodeType="withEffect">
                                  <p:stCondLst>
                                    <p:cond delay="19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750"/>
                                        <p:tgtEl>
                                          <p:spTgt spid="2"/>
                                        </p:tgtEl>
                                      </p:cBhvr>
                                    </p:animEffect>
                                  </p:childTnLst>
                                </p:cTn>
                              </p:par>
                              <p:par>
                                <p:cTn id="14" presetID="63" presetClass="path" presetSubtype="0" decel="100000" fill="hold" grpId="1" nodeType="withEffect">
                                  <p:stCondLst>
                                    <p:cond delay="1800"/>
                                  </p:stCondLst>
                                  <p:childTnLst>
                                    <p:animMotion origin="layout" path="M -0.02936 -2.95052E-7 L 2.8287E-6 -2.95052E-7 " pathEditMode="relative" rAng="0" ptsTypes="AA">
                                      <p:cBhvr>
                                        <p:cTn id="15" dur="750" fill="hold"/>
                                        <p:tgtEl>
                                          <p:spTgt spid="2"/>
                                        </p:tgtEl>
                                        <p:attrNameLst>
                                          <p:attrName>ppt_x</p:attrName>
                                          <p:attrName>ppt_y</p:attrName>
                                        </p:attrNameLst>
                                      </p:cBhvr>
                                      <p:rCtr x="1468" y="0"/>
                                    </p:animMotion>
                                  </p:childTnLst>
                                </p:cTn>
                              </p:par>
                              <p:par>
                                <p:cTn id="16" presetID="10" presetClass="entr" presetSubtype="0" fill="hold" grpId="0" nodeType="withEffect">
                                  <p:stCondLst>
                                    <p:cond delay="21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50"/>
                                        <p:tgtEl>
                                          <p:spTgt spid="5"/>
                                        </p:tgtEl>
                                      </p:cBhvr>
                                    </p:animEffect>
                                  </p:childTnLst>
                                </p:cTn>
                              </p:par>
                              <p:par>
                                <p:cTn id="19" presetID="63" presetClass="path" presetSubtype="0" decel="100000" fill="hold" grpId="1" nodeType="withEffect">
                                  <p:stCondLst>
                                    <p:cond delay="2000"/>
                                  </p:stCondLst>
                                  <p:childTnLst>
                                    <p:animMotion origin="layout" path="M -0.02936 -1.93827E-6 L 1.31478E-6 -1.93827E-6 " pathEditMode="relative" rAng="0" ptsTypes="AA">
                                      <p:cBhvr>
                                        <p:cTn id="20" dur="750" fill="hold"/>
                                        <p:tgtEl>
                                          <p:spTgt spid="5"/>
                                        </p:tgtEl>
                                        <p:attrNameLst>
                                          <p:attrName>ppt_x</p:attrName>
                                          <p:attrName>ppt_y</p:attrName>
                                        </p:attrNameLst>
                                      </p:cBhvr>
                                      <p:rCtr x="14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2" grpId="0"/>
      <p:bldP spid="2" grpId="1"/>
      <p:bldP spid="5" grpId="0">
        <p:tmplLst>
          <p:tmpl>
            <p:tnLst>
              <p:par>
                <p:cTn presetID="10" presetClass="entr" presetSubtype="0" fill="hold" nodeType="withEffect">
                  <p:stCondLst>
                    <p:cond delay="2100"/>
                  </p:stCondLst>
                  <p:childTnLst>
                    <p:set>
                      <p:cBhvr>
                        <p:cTn dur="1" fill="hold">
                          <p:stCondLst>
                            <p:cond delay="0"/>
                          </p:stCondLst>
                        </p:cTn>
                        <p:tgtEl>
                          <p:spTgt spid="5"/>
                        </p:tgtEl>
                        <p:attrNameLst>
                          <p:attrName>style.visibility</p:attrName>
                        </p:attrNameLst>
                      </p:cBhvr>
                      <p:to>
                        <p:strVal val="visible"/>
                      </p:to>
                    </p:set>
                    <p:animEffect transition="in" filter="fade">
                      <p:cBhvr>
                        <p:cTn dur="750"/>
                        <p:tgtEl>
                          <p:spTgt spid="5"/>
                        </p:tgtEl>
                      </p:cBhvr>
                    </p:animEffect>
                  </p:childTnLst>
                </p:cTn>
              </p:par>
            </p:tnLst>
          </p:tmpl>
        </p:tmplLst>
      </p:bldP>
      <p:bldP spid="5" grpId="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0" y="-318"/>
            <a:ext cx="12435840" cy="6995160"/>
          </a:xfrm>
          <a:prstGeom prst="rect">
            <a:avLst/>
          </a:prstGeom>
        </p:spPr>
      </p:pic>
      <p:sp>
        <p:nvSpPr>
          <p:cNvPr id="4" name="TextBox 3"/>
          <p:cNvSpPr txBox="1"/>
          <p:nvPr userDrawn="1"/>
        </p:nvSpPr>
        <p:spPr>
          <a:xfrm>
            <a:off x="1944314" y="326829"/>
            <a:ext cx="8547853" cy="3619452"/>
          </a:xfrm>
          <a:prstGeom prst="rect">
            <a:avLst/>
          </a:prstGeom>
          <a:noFill/>
        </p:spPr>
        <p:txBody>
          <a:bodyPr wrap="none" lIns="182880" tIns="146304" rIns="182880" bIns="146304" rtlCol="0" anchor="ctr">
            <a:spAutoFit/>
          </a:bodyPr>
          <a:lstStyle/>
          <a:p>
            <a:pPr algn="ctr">
              <a:lnSpc>
                <a:spcPct val="90000"/>
              </a:lnSpc>
              <a:spcAft>
                <a:spcPts val="600"/>
              </a:spcAft>
            </a:pPr>
            <a:r>
              <a:rPr lang="en-US" sz="24000" dirty="0" smtClean="0">
                <a:gradFill>
                  <a:gsLst>
                    <a:gs pos="0">
                      <a:srgbClr val="FFFFFF"/>
                    </a:gs>
                    <a:gs pos="100000">
                      <a:srgbClr val="FFFFFF"/>
                    </a:gs>
                  </a:gsLst>
                  <a:lin ang="5400000" scaled="0"/>
                </a:gradFill>
                <a:latin typeface="Segoe UI Light"/>
              </a:rPr>
              <a:t>Video.</a:t>
            </a:r>
          </a:p>
        </p:txBody>
      </p:sp>
      <p:sp>
        <p:nvSpPr>
          <p:cNvPr id="5" name="Rectangle 4"/>
          <p:cNvSpPr/>
          <p:nvPr userDrawn="1"/>
        </p:nvSpPr>
        <p:spPr bwMode="auto">
          <a:xfrm>
            <a:off x="0" y="0"/>
            <a:ext cx="12435840" cy="70002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0" y="0"/>
            <a:ext cx="12435840" cy="70002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gray">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xmlns="" val="3839293430"/>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92000" decel="8000" fill="hold" grpId="0" nodeType="withEffect">
                                  <p:stCondLst>
                                    <p:cond delay="0"/>
                                  </p:stCondLst>
                                  <p:childTnLst>
                                    <p:animMotion origin="layout" path="M 0 -3.92646E-6 L 1.03676 -3.92646E-6 " pathEditMode="relative" rAng="0" ptsTypes="AA">
                                      <p:cBhvr>
                                        <p:cTn id="6" dur="750" fill="hold"/>
                                        <p:tgtEl>
                                          <p:spTgt spid="5"/>
                                        </p:tgtEl>
                                        <p:attrNameLst>
                                          <p:attrName>ppt_x</p:attrName>
                                          <p:attrName>ppt_y</p:attrName>
                                        </p:attrNameLst>
                                      </p:cBhvr>
                                      <p:rCtr x="51838" y="0"/>
                                    </p:animMotion>
                                  </p:childTnLst>
                                </p:cTn>
                              </p:par>
                              <p:par>
                                <p:cTn id="7" presetID="1" presetClass="entr" presetSubtype="0" fill="hold" grpId="1" nodeType="withEffect">
                                  <p:stCondLst>
                                    <p:cond delay="1250"/>
                                  </p:stCondLst>
                                  <p:childTnLst>
                                    <p:set>
                                      <p:cBhvr>
                                        <p:cTn id="8" dur="1" fill="hold">
                                          <p:stCondLst>
                                            <p:cond delay="0"/>
                                          </p:stCondLst>
                                        </p:cTn>
                                        <p:tgtEl>
                                          <p:spTgt spid="6"/>
                                        </p:tgtEl>
                                        <p:attrNameLst>
                                          <p:attrName>style.visibility</p:attrName>
                                        </p:attrNameLst>
                                      </p:cBhvr>
                                      <p:to>
                                        <p:strVal val="visible"/>
                                      </p:to>
                                    </p:set>
                                  </p:childTnLst>
                                </p:cTn>
                              </p:par>
                              <p:par>
                                <p:cTn id="9" presetID="42" presetClass="path" presetSubtype="0" accel="92000" decel="8000" fill="hold" grpId="0" nodeType="withEffect">
                                  <p:stCondLst>
                                    <p:cond delay="1250"/>
                                  </p:stCondLst>
                                  <p:childTnLst>
                                    <p:animMotion origin="layout" path="M -1.02196 -3.92646E-6 L 0 -3.92646E-6 " pathEditMode="relative" rAng="0" ptsTypes="AA">
                                      <p:cBhvr>
                                        <p:cTn id="10" dur="750" fill="hold"/>
                                        <p:tgtEl>
                                          <p:spTgt spid="6"/>
                                        </p:tgtEl>
                                        <p:attrNameLst>
                                          <p:attrName>ppt_x</p:attrName>
                                          <p:attrName>ppt_y</p:attrName>
                                        </p:attrNameLst>
                                      </p:cBhvr>
                                      <p:rCtr x="51098" y="0"/>
                                    </p:animMotion>
                                  </p:childTnLst>
                                </p:cTn>
                              </p:par>
                              <p:par>
                                <p:cTn id="11" presetID="10" presetClass="entr" presetSubtype="0" fill="hold" grpId="0" nodeType="withEffect">
                                  <p:stCondLst>
                                    <p:cond delay="19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750"/>
                                        <p:tgtEl>
                                          <p:spTgt spid="2"/>
                                        </p:tgtEl>
                                      </p:cBhvr>
                                    </p:animEffect>
                                  </p:childTnLst>
                                </p:cTn>
                              </p:par>
                              <p:par>
                                <p:cTn id="14" presetID="63" presetClass="path" presetSubtype="0" decel="100000" fill="hold" grpId="1" nodeType="withEffect">
                                  <p:stCondLst>
                                    <p:cond delay="1800"/>
                                  </p:stCondLst>
                                  <p:childTnLst>
                                    <p:animMotion origin="layout" path="M -0.02936 -2.95052E-7 L 2.8287E-6 -2.95052E-7 " pathEditMode="relative" rAng="0" ptsTypes="AA">
                                      <p:cBhvr>
                                        <p:cTn id="15" dur="750" fill="hold"/>
                                        <p:tgtEl>
                                          <p:spTgt spid="2"/>
                                        </p:tgtEl>
                                        <p:attrNameLst>
                                          <p:attrName>ppt_x</p:attrName>
                                          <p:attrName>ppt_y</p:attrName>
                                        </p:attrNameLst>
                                      </p:cBhvr>
                                      <p:rCtr x="14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2" grpId="0"/>
      <p:bldP spid="2" grpId="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xmlns="" val="3511210762"/>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xmlns="" val="4126940377"/>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xmlns="" val="1974198611"/>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18555918"/>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843572785"/>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46726699"/>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78" r:id="rId23"/>
  </p:sldLayoutIdLst>
  <p:transition spd="med">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18238" y="1210165"/>
            <a:ext cx="4130100" cy="3686004"/>
          </a:xfrm>
        </p:spPr>
        <p:txBody>
          <a:bodyPr>
            <a:normAutofit/>
          </a:bodyPr>
          <a:lstStyle/>
          <a:p>
            <a:pPr algn="r"/>
            <a:r>
              <a:rPr lang="en-US" sz="2856" dirty="0" smtClean="0">
                <a:solidFill>
                  <a:schemeClr val="bg1"/>
                </a:solidFill>
              </a:rPr>
              <a:t>TEST</a:t>
            </a:r>
            <a:endParaRPr lang="nl-BE" sz="2856"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xmlns="" val="42645086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3-30342_16x9_Consumer_Session_Template-Office_Summit">
  <a:themeElements>
    <a:clrScheme name="Office Summit 2013 - Commercial">
      <a:dk1>
        <a:srgbClr val="000000"/>
      </a:dk1>
      <a:lt1>
        <a:srgbClr val="FFFFFF"/>
      </a:lt1>
      <a:dk2>
        <a:srgbClr val="0072C6"/>
      </a:dk2>
      <a:lt2>
        <a:srgbClr val="F2F2F2"/>
      </a:lt2>
      <a:accent1>
        <a:srgbClr val="0072C6"/>
      </a:accent1>
      <a:accent2>
        <a:srgbClr val="DC3C00"/>
      </a:accent2>
      <a:accent3>
        <a:srgbClr val="007233"/>
      </a:accent3>
      <a:accent4>
        <a:srgbClr val="DD5900"/>
      </a:accent4>
      <a:accent5>
        <a:srgbClr val="68217A"/>
      </a:accent5>
      <a:accent6>
        <a:srgbClr val="008272"/>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16x9_Commercial_Session_Template_Office_Summit_2013.potx" id="{676B5FEC-202A-42DB-9D7D-44A9162A0C0C}" vid="{692FDDB6-FBA3-4F05-89B6-D6ABB3476D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p:properties xmlns:p="http://schemas.microsoft.com/office/2006/metadata/properties" xmlns:xsi="http://www.w3.org/2001/XMLSchema-instance" xmlns:pc="http://schemas.microsoft.com/office/infopath/2007/PartnerControls"><documentManagement><Document_x0020_type xmlns="$ListId:Shared Documents;">What is ...</Document_x0020_type><_dlc_DocId xmlns="08dabbf5-3e00-444f-aa3e-924edb501156">SMWTJS2CEDJA-19-22</_dlc_DocId><_dlc_DocIdUrl xmlns="08dabbf5-3e00-444f-aa3e-924edb501156"><Url>https://portal.cegeka.com/bp/ServPortfApplications/CommCollSoc/_layouts/15/DocIdRedir.aspx?ID=SMWTJS2CEDJA-19-22</Url><Description>SMWTJS2CEDJA-19-22</Description></_dlc_DocIdUrl></documentManagement></p:properties>
</file>

<file path=customXml/item3.xml><?xml version="1.0" encoding="utf-8"?><ct:contentTypeSchema ct:_="" ma:_="" ma:contentTypeName="Document" ma:contentTypeID="0x010100B9193CAFF298E54DBAAE976F195BAA9B" ma:contentTypeVersion="0" ma:contentTypeDescription="Create a new document." ma:contentTypeScope="" ma:versionID="dba5d25460981c700b3c9a56e51dfd90" xmlns:ct="http://schemas.microsoft.com/office/2006/metadata/contentType" xmlns:ma="http://schemas.microsoft.com/office/2006/metadata/properties/metaAttributes">
<xsd:schema targetNamespace="http://schemas.microsoft.com/office/2006/metadata/properties" ma:root="true" ma:fieldsID="fe527377abfb6855989dbbff199bc4e6" ns2:_="" ns3:_="" xmlns:xsd="http://www.w3.org/2001/XMLSchema" xmlns:xs="http://www.w3.org/2001/XMLSchema" xmlns:p="http://schemas.microsoft.com/office/2006/metadata/properties" xmlns:ns2="08dabbf5-3e00-444f-aa3e-924edb501156" xmlns:ns3="$ListId:Shared Documents;">
<xsd:import namespace="08dabbf5-3e00-444f-aa3e-924edb501156"/>
<xsd:import namespace="$ListId:Shared Documents;"/>
<xsd:element name="properties">
<xsd:complexType>
<xsd:sequence>
<xsd:element name="documentManagement">
<xsd:complexType>
<xsd:all>
<xsd:element ref="ns2:_dlc_DocId" minOccurs="0"/>
<xsd:element ref="ns2:_dlc_DocIdUrl" minOccurs="0"/>
<xsd:element ref="ns2:_dlc_DocIdPersistId" minOccurs="0"/>
<xsd:element ref="ns3:Document_x0020_type" minOccurs="0"/>
</xsd:all>
</xsd:complexType>
</xsd:element>
</xsd:sequence>
</xsd:complexType>
</xsd:element>
</xsd:schema>
<xsd:schema targetNamespace="08dabbf5-3e00-444f-aa3e-924edb501156"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Document_x0020_type" ma:index="11" nillable="true" ma:displayName="Document type" ma:format="Dropdown" ma:internalName="Document_x0020_type">
<xsd:simpleType>
<xsd:restriction base="dms:Choice">
<xsd:enumeration value="Presentations"/>
<xsd:enumeration value="Reports"/>
<xsd:enumeration value="Articles"/>
<xsd:enumeration value="References"/>
<xsd:enumeration value="What is ..."/>
<xsd:enumeration value="Training"/>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9AA82A-DFE5-49F9-87A7-83289F64956F}">
  <ds:schemaRefs>
    <ds:schemaRef ds:uri="http://schemas.microsoft.com/sharepoint/events"/>
  </ds:schemaRefs>
</ds:datastoreItem>
</file>

<file path=customXml/itemProps2.xml><?xml version="1.0" encoding="utf-8"?>
<ds:datastoreItem xmlns:ds="http://schemas.openxmlformats.org/officeDocument/2006/customXml" ds:itemID="{F990F116-B58F-4255-B05B-DA3808E0E5C6}">
  <ds:schemaRefs>
    <ds:schemaRef ds:uri="$ListId:Shared Documents;"/>
    <ds:schemaRef ds:uri="http://schemas.microsoft.com/office/2006/documentManagement/types"/>
    <ds:schemaRef ds:uri="http://schemas.microsoft.com/office/infopath/2007/PartnerControls"/>
    <ds:schemaRef ds:uri="http://purl.org/dc/elements/1.1/"/>
    <ds:schemaRef ds:uri="http://purl.org/dc/dcmitype/"/>
    <ds:schemaRef ds:uri="08dabbf5-3e00-444f-aa3e-924edb501156"/>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8AC765D7-9B73-4961-810E-ECF3056FD7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dabbf5-3e00-444f-aa3e-924edb501156"/>
    <ds:schemaRef ds:uri="$ListId:Shared Document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SharePoint_Conference_2014_Exec_Template</Template>
  <TotalTime>2117</TotalTime>
  <Words>1</Words>
  <Application>Microsoft Office PowerPoint</Application>
  <PresentationFormat>Custom</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3-30342_16x9_Consumer_Session_Template-Office_Summit</vt:lpstr>
      <vt:lpstr>TEST</vt:lpstr>
    </vt:vector>
  </TitlesOfParts>
  <Manager>&lt;Speech writer name goes here&gt;</Manager>
  <Company>MS Events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What_is_The_Connected_Organisation</dc:title>
  <dc:subject>SharePoint Conference 2014 Executive</dc:subject>
  <dc:creator>Administrator</dc:creator>
  <cp:keywords>SharePoint Conference 2014 Executive</cp:keywords>
  <dc:description>Template by: Mitchell Derrey, Silver Fox Productions, Inc.
Formatting by: 
Event Dates: March 2-6, 2014
Event Location: Las Vegas, NV
Audience Type: Internal/External</dc:description>
  <cp:lastModifiedBy>user</cp:lastModifiedBy>
  <cp:revision>83</cp:revision>
  <dcterms:created xsi:type="dcterms:W3CDTF">2014-03-04T11:51:56Z</dcterms:created>
  <dcterms:modified xsi:type="dcterms:W3CDTF">2016-03-07T10:47:09Z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0x010100B9193CAFF298E54DBAAE976F195BAA9B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92;#Venetian|bd55f5f3-c228-4542-b738-d5b5edd79abd</vt:lpwstr>
  </property>
  <property fmtid="{D5CDD505-2E9C-101B-9397-08002B2CF9AE}" pid="7" name="Track">
    <vt:lpwstr/>
  </property>
  <property fmtid="{D5CDD505-2E9C-101B-9397-08002B2CF9AE}" pid="8" name="Event Location">
    <vt:lpwstr>25;#Las Vegas|e731b1e0-234c-4781-a780-e65aa36c0b98</vt:lpwstr>
  </property>
  <property fmtid="{D5CDD505-2E9C-101B-9397-08002B2CF9AE}" pid="9" name="Campaign">
    <vt:lpwstr/>
  </property>
  <property fmtid="{D5CDD505-2E9C-101B-9397-08002B2CF9AE}" pid="10" name="IsMyDocuments">
    <vt:bool>true</vt:bool>
  </property>
  <property fmtid="{D5CDD505-2E9C-101B-9397-08002B2CF9AE}" pid="11" name="TaxKeyword">
    <vt:lpwstr>90;#SharePoint Conference 2014 Executive|c7618099-af1d-412d-92b3-b97338d93c70</vt:lpwstr>
  </property>
  <property fmtid="{D5CDD505-2E9C-101B-9397-08002B2CF9AE}" pid="12" name="Audience1">
    <vt:lpwstr/>
  </property>
  <property fmtid="{D5CDD505-2E9C-101B-9397-08002B2CF9AE}" pid="13" name="Event Name">
    <vt:lpwstr>91;#Microsoft SharePoint Conference|a629e079-6b4e-41d1-9641-98de5e4410b7</vt:lpwstr>
  </property>
  <property fmtid="{D5CDD505-2E9C-101B-9397-08002B2CF9AE}" pid="14" name="_dlc_DocIdItemGuid">
    <vt:lpwstr>b8e5df72-b1e7-4478-8132-8568bf254d58</vt:lpwstr>
  </property>
</Properties>
</file>