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c:style val="47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row1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2-40FC-AE0E-57B684F0DED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row2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2-40FC-AE0E-57B684F0DED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row3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62-40FC-AE0E-57B684F0D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2224256"/>
        <c:axId val="1492227616"/>
      </c:barChart>
      <c:catAx>
        <c:axId val="14922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27616"/>
        <c:crosses val="autoZero"/>
        <c:auto val="1"/>
        <c:lblAlgn val="ctr"/>
        <c:lblOffset val="100"/>
        <c:noMultiLvlLbl val="0"/>
      </c:catAx>
      <c:valAx>
        <c:axId val="149222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2224256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89342-FB3A-D027-0702-E845548BA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EC750-85A8-9FA5-FD41-DFCBB706E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1D6654-89F7-62D2-8291-3DD8E23C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95E60-FE81-2675-A5AA-C10EFB82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46DDE1-0924-1BD5-EC55-D8305D3A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CD425-5F3A-28F4-CFC1-9CA815DC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FDD7E2-8E52-C215-B4B9-612083A51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48FF3-FFAB-239F-D8EB-A7B693EC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7E0D3-248C-598A-CAF8-E5F8B28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B52CA9-54C4-F27B-A470-35DACDD4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57E9AD-A8C8-BB32-0CFF-6B2445285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83A485-FAD5-1AA9-C9D8-92A049BD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36915-9A1C-8BAC-EBE7-09832883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2535F-1E26-8915-E49F-B7AE1456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E71ABC-07DF-183E-6DF5-AFFB1D3E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1FA00-CCDE-ADD5-FE9F-C68F948D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D16CC-C174-63EE-427E-936124C7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E1CBF-14B2-2AF3-7ED9-528CE5B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F8385-D5A5-8203-FBBB-172F3E06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39B5C-CA82-5529-8597-81FB5CE4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31C69-50E1-4418-A1F0-AAAB73EF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012D7-FE26-7D18-BC05-59F89032B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8F052-7B07-8654-0D7A-F39A4028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8C84E-3469-BF21-95D0-00EC01D4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F653C-A879-C300-D440-31712C05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70C20-20FC-AEE2-5D3F-92C3D417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38153-215D-7D2A-2D42-B6BB14C44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AD2EE3-E89B-A145-7535-879EA1B94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103AB-B221-1A11-AF4C-69B455C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F18996-F71C-B03F-758F-3D7AC53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3E9BE8-3E00-8449-61CB-69190D26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9203D-08B7-5398-764E-1610BC2D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962438-E517-2A25-EAB9-5363A4A7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CCCE6-5B01-87F9-E86E-DD01ED1BC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B23274-4A77-7298-A341-6857491DD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0A5769-427B-7C2E-EB57-F93E0B857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8CB980-67DD-620A-6C0C-77380AF4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70D617-843A-25DE-0EB0-3733535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4FD516-6BD7-0C34-73E3-1D0ED5AB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1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72ABC-322A-BE3E-3DF6-98BA8F0E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BC2CD0-C884-ABDC-B2E1-5B42BF70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7D69EC-4548-A061-9F79-B852AEF6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0E625-97A1-9E1C-342A-55C82054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1301EFC-4A6A-6A4A-E27A-50FAEE04E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3FB282-94D1-C504-2D26-459C9AB2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032B4A-AB30-EEF4-1DA7-1915B5A7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96650-0238-A776-BB8E-5FB5E4F6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0C4BF8-7500-F55B-B763-3F5C2374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B50A9-B4E8-3DAA-E33E-2A1CB670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BD8DFB-1FB3-B623-3A57-A7C7C859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25F58D-98F2-AA10-3B93-C6B3E329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D6C4CC-7BF5-4B18-D445-151EE156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6B1C5-EB16-5388-DB65-723F2102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8D08AB-12F1-AD16-0AC7-0EFDF5AEE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47165F-1923-C749-A9A2-19382AF26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B1B7B-AA83-920A-D270-5AD0D0D2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0C9E9C-CA36-DA77-6A81-AE3AF460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1D493-B81E-75F0-5E60-BA3E57DB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6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D939A5-0EB3-4B9A-1134-621A8841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4DC556-B2B6-A213-CDCA-9C729213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7F73B-CAC7-C665-84D9-A7BF8CEA3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F46B1-BC53-409E-99B0-0E9F617DB89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7D66E8-3891-0818-99AC-0B3D2983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E6810-C27E-B354-C2CF-CBA157288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4BFDA-8B8A-4002-A1A9-A440291C0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CD8A2AD-C691-4E22-9D6C-33330B356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4483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17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Mohrhard</dc:creator>
  <cp:lastModifiedBy>Markus Mohrhard</cp:lastModifiedBy>
  <cp:revision>1</cp:revision>
  <dcterms:created xsi:type="dcterms:W3CDTF">2025-07-12T10:49:35Z</dcterms:created>
  <dcterms:modified xsi:type="dcterms:W3CDTF">2025-07-12T10:49:53Z</dcterms:modified>
</cp:coreProperties>
</file>